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66"/>
            <a:ext cx="4495800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 вариант</a:t>
            </a:r>
          </a:p>
          <a:p>
            <a:pPr>
              <a:buNone/>
            </a:pPr>
            <a:endParaRPr lang="ru-RU" b="1" dirty="0" smtClean="0"/>
          </a:p>
          <a:p>
            <a:pPr marL="514350" indent="-514350">
              <a:buNone/>
            </a:pPr>
            <a:r>
              <a:rPr lang="ru-RU" sz="2600" dirty="0" smtClean="0"/>
              <a:t>1. Эта тайна так и </a:t>
            </a:r>
            <a:r>
              <a:rPr lang="ru-RU" sz="2600" u="sng" dirty="0" smtClean="0"/>
              <a:t>не </a:t>
            </a:r>
            <a:r>
              <a:rPr lang="ru-RU" sz="2600" dirty="0" smtClean="0"/>
              <a:t>раскрыта. (</a:t>
            </a:r>
            <a:r>
              <a:rPr lang="ru-RU" sz="2600" dirty="0" err="1" smtClean="0"/>
              <a:t>кр</a:t>
            </a:r>
            <a:r>
              <a:rPr lang="ru-RU" sz="2600" dirty="0" smtClean="0"/>
              <a:t>. </a:t>
            </a:r>
            <a:r>
              <a:rPr lang="ru-RU" sz="2600" dirty="0" err="1" smtClean="0"/>
              <a:t>прич</a:t>
            </a:r>
            <a:r>
              <a:rPr lang="ru-RU" sz="2600" dirty="0" smtClean="0"/>
              <a:t>.)</a:t>
            </a:r>
          </a:p>
          <a:p>
            <a:pPr marL="514350" indent="-514350">
              <a:buAutoNum type="arabicPeriod"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2. </a:t>
            </a:r>
            <a:r>
              <a:rPr lang="ru-RU" sz="2600" u="sng" dirty="0" smtClean="0"/>
              <a:t>Не о</a:t>
            </a:r>
            <a:r>
              <a:rPr lang="ru-RU" sz="2600" dirty="0" smtClean="0"/>
              <a:t>перившийся еще птенчик тихо попискивал, выглядел </a:t>
            </a:r>
            <a:r>
              <a:rPr lang="ru-RU" sz="2600" u="sng" dirty="0" smtClean="0"/>
              <a:t>нез</a:t>
            </a:r>
            <a:r>
              <a:rPr lang="ru-RU" sz="2600" dirty="0" smtClean="0"/>
              <a:t>ащищенным. (зависим. слово, нет зависим. слов)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5. </a:t>
            </a:r>
            <a:r>
              <a:rPr lang="ru-RU" sz="2600" u="sng" dirty="0" smtClean="0"/>
              <a:t>Не п</a:t>
            </a:r>
            <a:r>
              <a:rPr lang="ru-RU" sz="2600" dirty="0" smtClean="0"/>
              <a:t>омещавшийся в рюкзак бинокль пришлось оставить (зависим. слово)</a:t>
            </a:r>
            <a:endParaRPr lang="ru-RU" sz="2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495800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2 вариант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3. </a:t>
            </a:r>
            <a:r>
              <a:rPr lang="ru-RU" sz="2600" dirty="0" smtClean="0"/>
              <a:t>Дорожки были </a:t>
            </a:r>
            <a:r>
              <a:rPr lang="ru-RU" sz="2600" u="sng" dirty="0" smtClean="0"/>
              <a:t>не </a:t>
            </a:r>
            <a:r>
              <a:rPr lang="ru-RU" sz="2600" dirty="0" smtClean="0"/>
              <a:t>протоптаны (</a:t>
            </a:r>
            <a:r>
              <a:rPr lang="ru-RU" sz="2600" dirty="0" err="1" smtClean="0"/>
              <a:t>кр</a:t>
            </a:r>
            <a:r>
              <a:rPr lang="ru-RU" sz="2600" dirty="0" smtClean="0"/>
              <a:t>. </a:t>
            </a:r>
            <a:r>
              <a:rPr lang="ru-RU" sz="2600" dirty="0" err="1" smtClean="0"/>
              <a:t>прич</a:t>
            </a:r>
            <a:r>
              <a:rPr lang="ru-RU" sz="2600" dirty="0" smtClean="0"/>
              <a:t>.)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4. Перед молодыми людьми открывались </a:t>
            </a:r>
            <a:r>
              <a:rPr lang="ru-RU" sz="2600" u="sng" dirty="0" smtClean="0"/>
              <a:t>неи</a:t>
            </a:r>
            <a:r>
              <a:rPr lang="ru-RU" sz="2600" dirty="0" smtClean="0"/>
              <a:t>зведанные, никем </a:t>
            </a:r>
            <a:r>
              <a:rPr lang="ru-RU" sz="2600" u="sng" dirty="0" smtClean="0"/>
              <a:t>не</a:t>
            </a:r>
            <a:r>
              <a:rPr lang="ru-RU" sz="2600" dirty="0" smtClean="0"/>
              <a:t> пройденные пути (нет зависим. слов, есть зависим. слово)</a:t>
            </a:r>
          </a:p>
          <a:p>
            <a:pPr>
              <a:buNone/>
            </a:pPr>
            <a:r>
              <a:rPr lang="ru-RU" sz="2600" dirty="0" smtClean="0"/>
              <a:t>6. </a:t>
            </a:r>
            <a:r>
              <a:rPr lang="ru-RU" sz="2600" u="sng" dirty="0" err="1" smtClean="0"/>
              <a:t>Нез</a:t>
            </a:r>
            <a:r>
              <a:rPr lang="ru-RU" sz="2600" dirty="0" err="1" smtClean="0"/>
              <a:t>апахнутое</a:t>
            </a:r>
            <a:r>
              <a:rPr lang="ru-RU" sz="2600" dirty="0" smtClean="0"/>
              <a:t> пальто развевалось на ветру (нет зависим. слов)</a:t>
            </a:r>
            <a:endParaRPr lang="ru-RU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Взаимопроверка упражнения 189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dirty="0" smtClean="0"/>
              <a:t>Найди ошибку и исправь!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071546"/>
            <a:ext cx="4286280" cy="919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 Не ослабевающие, а крепнущие связи.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3786190"/>
            <a:ext cx="3143272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Результат не выверен</a:t>
            </a:r>
            <a:endParaRPr lang="ru-RU" sz="2400" dirty="0"/>
          </a:p>
        </p:txBody>
      </p:sp>
      <p:sp>
        <p:nvSpPr>
          <p:cNvPr id="5" name="TextBox 4">
            <a:hlinkClick r:id="" action="ppaction://noaction" highlightClick="1"/>
          </p:cNvPr>
          <p:cNvSpPr txBox="1"/>
          <p:nvPr/>
        </p:nvSpPr>
        <p:spPr>
          <a:xfrm>
            <a:off x="4500562" y="2357430"/>
            <a:ext cx="4500594" cy="919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Неизбалованный родителями ребенок.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57752" y="1071546"/>
            <a:ext cx="3929090" cy="919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Далеко не завершенный объект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5984" y="6000768"/>
            <a:ext cx="4683050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Не подготовленное выступление. 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3429000"/>
            <a:ext cx="4572032" cy="919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Не потускневшая от времени фотография. 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2428868"/>
            <a:ext cx="3387725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Задание </a:t>
            </a:r>
            <a:r>
              <a:rPr lang="ru-RU" sz="2400" dirty="0" err="1" smtClean="0">
                <a:solidFill>
                  <a:prstClr val="black"/>
                </a:solidFill>
              </a:rPr>
              <a:t>невыполнено</a:t>
            </a:r>
            <a:r>
              <a:rPr lang="ru-RU" sz="2400" dirty="0" smtClean="0">
                <a:solidFill>
                  <a:prstClr val="black"/>
                </a:solidFill>
              </a:rPr>
              <a:t>. 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2066" y="5000636"/>
            <a:ext cx="3484568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Незаконченный портрет. 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28662" y="5000636"/>
            <a:ext cx="3071834" cy="5107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Никого нелюбящий</a:t>
            </a:r>
            <a:endParaRPr lang="ru-RU" sz="2400" dirty="0"/>
          </a:p>
        </p:txBody>
      </p:sp>
      <p:sp>
        <p:nvSpPr>
          <p:cNvPr id="16" name="TextBox 15">
            <a:hlinkClick r:id="" action="ppaction://noaction"/>
          </p:cNvPr>
          <p:cNvSpPr txBox="1"/>
          <p:nvPr/>
        </p:nvSpPr>
        <p:spPr>
          <a:xfrm>
            <a:off x="4500562" y="2357430"/>
            <a:ext cx="4500594" cy="9194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Не избалованный родителями ребенок. </a:t>
            </a:r>
            <a:endParaRPr lang="ru-RU" sz="2400" dirty="0"/>
          </a:p>
        </p:txBody>
      </p:sp>
      <p:sp>
        <p:nvSpPr>
          <p:cNvPr id="17" name="Скругленный прямоугольник 16">
            <a:hlinkClick r:id="" action="ppaction://noaction"/>
          </p:cNvPr>
          <p:cNvSpPr/>
          <p:nvPr/>
        </p:nvSpPr>
        <p:spPr>
          <a:xfrm>
            <a:off x="571472" y="2428868"/>
            <a:ext cx="3387725" cy="5107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Задание не выполнено. </a:t>
            </a:r>
            <a:endParaRPr lang="ru-RU" sz="2400" dirty="0"/>
          </a:p>
        </p:txBody>
      </p:sp>
      <p:sp>
        <p:nvSpPr>
          <p:cNvPr id="18" name="TextBox 17">
            <a:hlinkClick r:id="" action="ppaction://noaction"/>
          </p:cNvPr>
          <p:cNvSpPr txBox="1"/>
          <p:nvPr/>
        </p:nvSpPr>
        <p:spPr>
          <a:xfrm>
            <a:off x="928662" y="5000636"/>
            <a:ext cx="3071834" cy="5107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Никого не любящий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285984" y="6000768"/>
            <a:ext cx="4683050" cy="5107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Неподготовленное выступление.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161</Words>
  <PresentationFormat>Экран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Найди ошибку и исправь!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13</cp:revision>
  <dcterms:created xsi:type="dcterms:W3CDTF">2015-10-13T17:37:55Z</dcterms:created>
  <dcterms:modified xsi:type="dcterms:W3CDTF">2015-10-19T17:18:45Z</dcterms:modified>
</cp:coreProperties>
</file>