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01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c-os.ru/common/upload/BLA_11.05.2010_2_b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issport.ru/upload/iblock/78d/kkc1_850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archalliance.ru/userfile/sochi_figure_skating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ru.wikipedia.org/wiki/%D0%A4%D0%B0%D0%B9%D0%BB:Olympic_flag.sv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c-os.ru/common/upload/BLA_11.05.2010_b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857233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Зимние Олимпийские игры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nion Pro" pitchFamily="18" charset="0"/>
                <a:cs typeface="Arial" pitchFamily="34" charset="0"/>
              </a:rPr>
              <a:t>                    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nion Pro" pitchFamily="18" charset="0"/>
                <a:cs typeface="Arial" pitchFamily="34" charset="0"/>
              </a:rPr>
              <a:t>Сочи-2014</a:t>
            </a:r>
          </a:p>
        </p:txBody>
      </p:sp>
      <p:pic>
        <p:nvPicPr>
          <p:cNvPr id="1026" name="Picture 2" descr="C:\Users\Друг семьи!\Desktop\миша презент\hjpIYl7F0p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9963" y="2143116"/>
            <a:ext cx="4664075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Малая ледовая арена — хоккей, 7000 зрителей.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Picture 2" descr="Картинка 6 из 124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091" y="1600200"/>
            <a:ext cx="70718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</a:rPr>
              <a:t>Конькобежный центр — </a:t>
            </a:r>
            <a:r>
              <a:rPr lang="ru-RU" sz="3100" dirty="0" smtClean="0">
                <a:solidFill>
                  <a:srgbClr val="0070C0"/>
                </a:solidFill>
              </a:rPr>
              <a:t> 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конькобежный </a:t>
            </a:r>
            <a:r>
              <a:rPr lang="ru-RU" sz="3100" dirty="0" smtClean="0">
                <a:solidFill>
                  <a:srgbClr val="0070C0"/>
                </a:solidFill>
              </a:rPr>
              <a:t>спорт, 8000 зрителей.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4" name="Picture 2" descr="Картинка 10 из 39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3" y="1715294"/>
            <a:ext cx="6143669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Ледовый дворец спорта — фигурное катание, шорт-трек, 12000 зрителей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Picture 2" descr="Картинка 1 из 1084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6591" y="1600200"/>
            <a:ext cx="63508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2" descr="http://upload.wikimedia.org/wikipedia/commons/thumb/a/a7/Olympic_flag.svg/250px-Olympic_flag.svg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85926"/>
            <a:ext cx="500066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4" y="1714488"/>
            <a:ext cx="75973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сточник шаблона для презентации: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pitchFamily="34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42852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Из истории возникновения Олимпийских игр</a:t>
            </a: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643050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Олимпийские игры</a:t>
            </a:r>
            <a:r>
              <a:rPr lang="ru-RU" sz="2000" i="1" dirty="0" smtClean="0"/>
              <a:t>,</a:t>
            </a:r>
            <a:r>
              <a:rPr lang="en-US" sz="2000" i="1" dirty="0" smtClean="0"/>
              <a:t> </a:t>
            </a:r>
            <a:r>
              <a:rPr lang="ru-RU" sz="2000" i="1" dirty="0" smtClean="0"/>
              <a:t>или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Олимпиада</a:t>
            </a:r>
            <a:r>
              <a:rPr lang="ru-RU" sz="2000" i="1" dirty="0" smtClean="0"/>
              <a:t> —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крупнейшие международные  спортивные соревнования, которые проводятся каждые четыре года. Традиция проводить спортивные состязания зародилась в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Древней Греции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Друг семьи!\Desktop\миша презент\000047020_1-f8a6a710b8813369d1a0f7fa45090d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143248"/>
            <a:ext cx="564360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71481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Олимпийские игры проводились в честь верховного греческого бога Зевса.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Первый день Игр открывался состязаниями в беге. </a:t>
            </a:r>
          </a:p>
          <a:p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42852"/>
            <a:ext cx="2812531" cy="30718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5852" y="4572009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После бега начиналась борьба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929066"/>
            <a:ext cx="3357586" cy="25479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777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Затем  было  пятиборье. В него входили, кроме бега и борьбы, </a:t>
            </a:r>
          </a:p>
          <a:p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861835" cy="2826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2261908" cy="3641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3701"/>
            <a:ext cx="2858841" cy="27158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20804"/>
            <a:ext cx="7396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Почётнейшим знаком доблести и единственной наградой от устроителей игр был оливковый венок. 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81987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Победителей Олимпийских игр в Древней 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Греции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называли Олимпиониками.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3143248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Олимпионик, победивший в состязаниях трижды, получал право поставить в Олимпии свою собственную статую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C:\Users\Друг семьи!\Desktop\миша презент\821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928934"/>
            <a:ext cx="350046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33265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уберт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42852"/>
            <a:ext cx="4572032" cy="3143272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1500166" y="4000504"/>
            <a:ext cx="6215106" cy="2143140"/>
          </a:xfrm>
          <a:prstGeom prst="foldedCorner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Олимпийские игры современности обязаны своим возрождением французскому общественному деятелю, педагогу, историку 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Пьеру де Кубертену</a:t>
            </a:r>
          </a:p>
          <a:p>
            <a:pPr lvl="0" algn="ctr"/>
            <a:endParaRPr lang="ru-RU" sz="2000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Логотип города-кандидата Сочи на проведение Зимних Олимпийских игр 2014 года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428736"/>
            <a:ext cx="4643470" cy="425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28 октября 2005 года Международный олимпийский комитет (МОК) официально одобрил использование </a:t>
            </a:r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Звезды Сочи</a:t>
            </a:r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1400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символа заявочной кампании </a:t>
            </a:r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Сочи</a:t>
            </a:r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1400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2014</a:t>
            </a:r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в качестве логотипа Сочи как города-претендента на право проведения зимних Олимпийских игр 2014 года. </a:t>
            </a:r>
          </a:p>
          <a:p>
            <a:pPr eaLnBrk="0" hangingPunct="0"/>
            <a:r>
              <a:rPr lang="ru-RU" sz="1400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    Олимпийская эмблема Сочи — звезда из белых и голубых линий на фоне синего неба и горных вершин. Весь логотип выдержан в цветах российского флага. Синий — цвет моря и неба, белый — снег, красный — цвет победы. Олимпийские кольца пяти цветов также символичны для Сочи: синее небо, большую часть года светит желтое солнце, рядом — Черное море, город находится в зеленой от растительности местности и соседствует с Красной Поляной. </a:t>
            </a:r>
            <a:endParaRPr lang="ru-RU" sz="1400" dirty="0"/>
          </a:p>
        </p:txBody>
      </p:sp>
      <p:pic>
        <p:nvPicPr>
          <p:cNvPr id="6" name="Рисунок 144" descr="http://olimpigr.narod.ru/2014_Sochi/image/log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357298"/>
            <a:ext cx="221457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Эмблема Зимних Олимпийских игр 2014 года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2" descr="http://olimpigr.narod.ru/2014_Sochi/image/sochi_2014_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14818"/>
            <a:ext cx="47434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57422" y="1714489"/>
            <a:ext cx="48815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1 декабря 2009 года в Москве представлена эмблема 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первых в истории России зимних Олимпийских игр "Сочи-2014". </a:t>
            </a:r>
            <a:br>
              <a:rPr lang="ru-RU" dirty="0" smtClean="0">
                <a:latin typeface="Cambria" pitchFamily="18" charset="0"/>
              </a:rPr>
            </a:br>
            <a:endParaRPr lang="ru-RU" dirty="0" smtClean="0">
              <a:latin typeface="Cambria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Девиз сочинских Игр - Gateway to the Future (Ворота в будущее).</a:t>
            </a:r>
            <a:endParaRPr lang="ru-RU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Большая ледовая арена в Сочи построена для игры в </a:t>
            </a:r>
            <a:r>
              <a:rPr lang="ru-RU" sz="2800" b="1" i="1" dirty="0" smtClean="0">
                <a:solidFill>
                  <a:srgbClr val="0070C0"/>
                </a:solidFill>
              </a:rPr>
              <a:t>хоккей</a:t>
            </a:r>
            <a:r>
              <a:rPr lang="ru-RU" sz="2800" dirty="0" smtClean="0">
                <a:solidFill>
                  <a:srgbClr val="0070C0"/>
                </a:solidFill>
              </a:rPr>
              <a:t>, рассчитана на 12000 зрителей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Picture 2" descr="Картинка 7 из 85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857364"/>
            <a:ext cx="6710201" cy="42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310</Words>
  <Application>Microsoft Office PowerPoint</Application>
  <PresentationFormat>Экран (4:3)</PresentationFormat>
  <Paragraphs>33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Логотип города-кандидата Сочи на проведение Зимних Олимпийских игр 2014 года</vt:lpstr>
      <vt:lpstr>Эмблема Зимних Олимпийских игр 2014 года </vt:lpstr>
      <vt:lpstr>Большая ледовая арена в Сочи построена для игры в хоккей, рассчитана на 12000 зрителей</vt:lpstr>
      <vt:lpstr>Малая ледовая арена — хоккей, 7000 зрителей.</vt:lpstr>
      <vt:lpstr>Конькобежный центр —   конькобежный спорт, 8000 зрителей. </vt:lpstr>
      <vt:lpstr>Ледовый дворец спорта — фигурное катание, шорт-трек, 12000 зрителей</vt:lpstr>
      <vt:lpstr>Спасибо за внимание!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Друг семьи!</cp:lastModifiedBy>
  <cp:revision>20</cp:revision>
  <dcterms:created xsi:type="dcterms:W3CDTF">2013-09-07T18:35:40Z</dcterms:created>
  <dcterms:modified xsi:type="dcterms:W3CDTF">2016-01-02T12:29:58Z</dcterms:modified>
</cp:coreProperties>
</file>