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dirty="0"/>
              <a:t>Солнце зашло. Запад пылал, как лицо запыхавшегося от беготни ребёнка. Восточная половина неба была залита нежно-алыми, лиловыми и палевыми оттенками. Воздух был тих и звучен. Грустная задумчивость разлита была в его светлом колыхании.</a:t>
            </a:r>
          </a:p>
          <a:p>
            <a:pPr marL="0" indent="0" algn="r">
              <a:buNone/>
            </a:pPr>
            <a:r>
              <a:rPr lang="ru-RU" dirty="0"/>
              <a:t>(Ф. Сологуб)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90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Укажите номер предложения, в котором все сказуемые составные глагольные.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Что стоишь, качаясь, тонкая рябина?</a:t>
            </a:r>
          </a:p>
          <a:p>
            <a:pPr marL="0" indent="0">
              <a:buNone/>
            </a:pPr>
            <a:r>
              <a:rPr lang="ru-RU" dirty="0"/>
              <a:t>2) Рябина в красных бусинах так грустно гроздья свесила.</a:t>
            </a:r>
          </a:p>
          <a:p>
            <a:pPr marL="0" indent="0">
              <a:buNone/>
            </a:pPr>
            <a:r>
              <a:rPr lang="ru-RU" dirty="0"/>
              <a:t>3) Я б тогда не стала гнуться и качаться.</a:t>
            </a:r>
          </a:p>
          <a:p>
            <a:pPr marL="0" indent="0">
              <a:buNone/>
            </a:pPr>
            <a:r>
              <a:rPr lang="ru-RU" dirty="0"/>
              <a:t>4) Рябина – одно из любимых растений Руси.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30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Укажите номер предложения, в котором сказуемые составные именные.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С вечера мою рябину дождичком мочило.</a:t>
            </a:r>
          </a:p>
          <a:p>
            <a:pPr marL="0" indent="0">
              <a:buNone/>
            </a:pPr>
            <a:r>
              <a:rPr lang="ru-RU" dirty="0"/>
              <a:t>2) Ты, </a:t>
            </a:r>
            <a:r>
              <a:rPr lang="ru-RU" dirty="0" err="1"/>
              <a:t>рябинушка</a:t>
            </a:r>
            <a:r>
              <a:rPr lang="ru-RU" dirty="0"/>
              <a:t> моя, кудревата, </a:t>
            </a:r>
            <a:r>
              <a:rPr lang="ru-RU" dirty="0" err="1"/>
              <a:t>листовата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3) В поле красная рябина начала качаться.</a:t>
            </a:r>
          </a:p>
          <a:p>
            <a:pPr marL="0" indent="0">
              <a:buNone/>
            </a:pPr>
            <a:r>
              <a:rPr lang="ru-RU" dirty="0"/>
              <a:t>4) Поставь рябиновую ветвь на стол в стакане.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07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Укажите номер предложения, в котором все сказуемые простые глагольные.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И в темноте дрожащий свет не перестанет струиться от её плодов.</a:t>
            </a:r>
          </a:p>
          <a:p>
            <a:pPr marL="0" indent="0">
              <a:buNone/>
            </a:pPr>
            <a:r>
              <a:rPr lang="ru-RU" dirty="0"/>
              <a:t>2) А рябина всё краше от купели студёной.</a:t>
            </a:r>
          </a:p>
          <a:p>
            <a:pPr marL="0" indent="0">
              <a:buNone/>
            </a:pPr>
            <a:r>
              <a:rPr lang="ru-RU" dirty="0"/>
              <a:t>3) Средь </a:t>
            </a:r>
            <a:r>
              <a:rPr lang="ru-RU" dirty="0" err="1"/>
              <a:t>обезлиственных</a:t>
            </a:r>
            <a:r>
              <a:rPr lang="ru-RU" dirty="0"/>
              <a:t> дерев ты вся обвешана кораллом.</a:t>
            </a:r>
          </a:p>
          <a:p>
            <a:pPr marL="0" indent="0">
              <a:buNone/>
            </a:pPr>
            <a:r>
              <a:rPr lang="ru-RU" dirty="0"/>
              <a:t>4) На холмах и на равнинах рдеют кисти на рябинах.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76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Укажите номер предложения, в котором все сказуемые составные именные.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Нет ничего волшебнее рябины. Красавиц нет нарядней, чем она.</a:t>
            </a:r>
          </a:p>
          <a:p>
            <a:pPr marL="0" indent="0">
              <a:buNone/>
            </a:pPr>
            <a:r>
              <a:rPr lang="ru-RU" dirty="0"/>
              <a:t>2) Вот трепещет усталое сердце веткой рябины на белом снегу.</a:t>
            </a:r>
          </a:p>
          <a:p>
            <a:pPr marL="0" indent="0">
              <a:buNone/>
            </a:pPr>
            <a:r>
              <a:rPr lang="ru-RU" dirty="0"/>
              <a:t>3) Солдат надолго из дома уходил и у калитки рябину посадил.</a:t>
            </a:r>
          </a:p>
          <a:p>
            <a:pPr marL="0" indent="0">
              <a:buNone/>
            </a:pPr>
            <a:r>
              <a:rPr lang="ru-RU" dirty="0"/>
              <a:t>4) Стоит рябина одиноко и красной </a:t>
            </a:r>
            <a:r>
              <a:rPr lang="ru-RU" dirty="0" err="1"/>
              <a:t>кистию</a:t>
            </a:r>
            <a:r>
              <a:rPr lang="ru-RU" dirty="0"/>
              <a:t> кричит.</a:t>
            </a:r>
          </a:p>
        </p:txBody>
      </p:sp>
    </p:spTree>
    <p:extLst>
      <p:ext uri="{BB962C8B-B14F-4D97-AF65-F5344CB8AC3E}">
        <p14:creationId xmlns:p14="http://schemas.microsoft.com/office/powerpoint/2010/main" val="31188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Укажите номер предложения, в котором все сказуемые не простые глагольные.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Ой, рябина, </a:t>
            </a:r>
            <a:r>
              <a:rPr lang="ru-RU" dirty="0" err="1"/>
              <a:t>рябинушка</a:t>
            </a:r>
            <a:r>
              <a:rPr lang="ru-RU" dirty="0"/>
              <a:t>, что взгрустнула ты?</a:t>
            </a:r>
          </a:p>
          <a:p>
            <a:pPr marL="0" indent="0">
              <a:buNone/>
            </a:pPr>
            <a:r>
              <a:rPr lang="ru-RU" dirty="0"/>
              <a:t>2) Мы любим, покуда поют на рябинах свирели.</a:t>
            </a:r>
          </a:p>
          <a:p>
            <a:pPr marL="0" indent="0">
              <a:buNone/>
            </a:pPr>
            <a:r>
              <a:rPr lang="ru-RU" dirty="0"/>
              <a:t>3) Рябина! Воспета ты в песнях!</a:t>
            </a:r>
          </a:p>
          <a:p>
            <a:pPr marL="0" indent="0">
              <a:buNone/>
            </a:pPr>
            <a:r>
              <a:rPr lang="ru-RU" dirty="0"/>
              <a:t>4) Раскраснелась рябина, светит гроздьями ало – это осень рубины ей в наследство прислала.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34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Рябина — любимый персонаж русского фольклора. В народном календаре славян есть день «Петр-Павел рябинник», приходящийся на конец сентября. Это то время, когда созревают рябиновые ягоды. В этот день ветки с плодами связывали в пучки и развешивали под крышами домов. Такой обычай связан с представлениями о рябине как дереве, способном защитить человека от всяких бед. Рябиновыми ветками украшали не только жилые помещения, но и сараи, ворота, даже на краю каждого поля втыкали рябиновые ветки.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Рябина воспета в песнях, о ней сложены стихи, пословицы, загадки. Чаще всего в народном представлении рябина — это тонкая и нежная девушка, страдающая, плачущая.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475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Укажите номер предложения, в котором все сказуемые составные глагольные. </vt:lpstr>
      <vt:lpstr>Укажите номер предложения, в котором сказуемые составные именные. </vt:lpstr>
      <vt:lpstr>Укажите номер предложения, в котором все сказуемые простые глагольные. </vt:lpstr>
      <vt:lpstr>Укажите номер предложения, в котором все сказуемые составные именные. </vt:lpstr>
      <vt:lpstr>Укажите номер предложения, в котором все сказуемые не простые глагольные.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</cp:revision>
  <dcterms:modified xsi:type="dcterms:W3CDTF">2013-09-14T02:08:19Z</dcterms:modified>
</cp:coreProperties>
</file>