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73" r:id="rId4"/>
    <p:sldId id="274" r:id="rId5"/>
    <p:sldId id="268" r:id="rId6"/>
    <p:sldId id="263" r:id="rId7"/>
    <p:sldId id="269" r:id="rId8"/>
    <p:sldId id="275" r:id="rId9"/>
    <p:sldId id="266" r:id="rId10"/>
    <p:sldId id="27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FD1D-F2E9-44B3-83D2-81A2E606063E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7C7A-DF34-4057-80DF-37C6A81F6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642918"/>
            <a:ext cx="531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ЗИМНИЕ СКАЗКИ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4-конечная звезда 11"/>
          <p:cNvSpPr/>
          <p:nvPr/>
        </p:nvSpPr>
        <p:spPr>
          <a:xfrm rot="1908743">
            <a:off x="8092383" y="2493919"/>
            <a:ext cx="460194" cy="74880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20061144">
            <a:off x="2143108" y="3143248"/>
            <a:ext cx="1928826" cy="32861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 rot="19129529">
            <a:off x="4857752" y="1643050"/>
            <a:ext cx="1928826" cy="207170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 rot="18386043">
            <a:off x="857224" y="1500174"/>
            <a:ext cx="1143008" cy="14287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 rot="1554705">
            <a:off x="5715008" y="3714752"/>
            <a:ext cx="1857388" cy="250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зимние сказки\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72453" cy="59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ktop\зимние сказки\942049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976664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зимние сказки\6047651bc803de6e6c27476a0ce3e9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127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зимние сказки\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4" y="332656"/>
            <a:ext cx="896163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60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зимние сказки\hello_html_m301be1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59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8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зимние сказки\1365413483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28792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зимние сказки\101294832_965151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4481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зимние сказки\0_a75af_298b9e60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688632" cy="6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зимние сказки\1313878776_81583568_www.nevsepic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42595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41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зимние сказки\c9lyhRYwG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577850"/>
            <a:ext cx="76708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Федоровна</dc:creator>
  <cp:lastModifiedBy>admin</cp:lastModifiedBy>
  <cp:revision>18</cp:revision>
  <dcterms:created xsi:type="dcterms:W3CDTF">2011-11-27T08:48:29Z</dcterms:created>
  <dcterms:modified xsi:type="dcterms:W3CDTF">2016-01-18T14:08:17Z</dcterms:modified>
</cp:coreProperties>
</file>