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Задания регионального экзамена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А-10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dirty="0" smtClean="0"/>
          </a:p>
          <a:p>
            <a:r>
              <a:rPr lang="ru-RU" dirty="0" smtClean="0"/>
              <a:t>Гул моря (1) изредка  (2) заглушаемый криком чаек (3) доносился до лагеря (4) нарушая тишину ночи.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1) 1, 2, 3</a:t>
            </a:r>
          </a:p>
          <a:p>
            <a:r>
              <a:rPr lang="ru-RU" dirty="0" smtClean="0"/>
              <a:t>2) 1, 2, 4</a:t>
            </a:r>
          </a:p>
          <a:p>
            <a:r>
              <a:rPr lang="ru-RU" dirty="0" smtClean="0"/>
              <a:t>3)  2, 3, 4</a:t>
            </a:r>
          </a:p>
          <a:p>
            <a:r>
              <a:rPr lang="ru-RU" dirty="0" smtClean="0"/>
              <a:t>4) 1, 3,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А-11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Укажите </a:t>
            </a:r>
            <a:r>
              <a:rPr lang="ru-RU" b="1" dirty="0" smtClean="0"/>
              <a:t>словосочетание, где выделенное слово является главным.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1)  </a:t>
            </a:r>
            <a:r>
              <a:rPr lang="ru-RU" b="1" i="1" dirty="0" smtClean="0"/>
              <a:t>вьющимися</a:t>
            </a:r>
            <a:r>
              <a:rPr lang="ru-RU" dirty="0" smtClean="0"/>
              <a:t> растениями</a:t>
            </a:r>
          </a:p>
          <a:p>
            <a:r>
              <a:rPr lang="ru-RU" dirty="0" smtClean="0"/>
              <a:t>3) </a:t>
            </a:r>
            <a:r>
              <a:rPr lang="ru-RU" b="1" i="1" dirty="0" smtClean="0"/>
              <a:t>колеблющиеся </a:t>
            </a:r>
            <a:r>
              <a:rPr lang="ru-RU" dirty="0" smtClean="0"/>
              <a:t>от ветра</a:t>
            </a:r>
          </a:p>
          <a:p>
            <a:r>
              <a:rPr lang="ru-RU" dirty="0" smtClean="0"/>
              <a:t>2) поблагодарив </a:t>
            </a:r>
            <a:r>
              <a:rPr lang="ru-RU" b="1" i="1" dirty="0" smtClean="0"/>
              <a:t>соседа</a:t>
            </a:r>
            <a:endParaRPr lang="ru-RU" i="1" dirty="0" smtClean="0"/>
          </a:p>
          <a:p>
            <a:r>
              <a:rPr lang="ru-RU" dirty="0" smtClean="0"/>
              <a:t>4) изучая </a:t>
            </a:r>
            <a:r>
              <a:rPr lang="ru-RU" b="1" i="1" dirty="0" smtClean="0"/>
              <a:t>правила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А-12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Укажите грамматически правильное продолжение предложения.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  Переводя </a:t>
            </a:r>
            <a:r>
              <a:rPr lang="ru-RU" b="1" dirty="0" smtClean="0"/>
              <a:t>текст, </a:t>
            </a:r>
            <a:endParaRPr lang="ru-RU" dirty="0" smtClean="0"/>
          </a:p>
          <a:p>
            <a:pPr lvl="0"/>
            <a:r>
              <a:rPr lang="ru-RU" dirty="0" smtClean="0"/>
              <a:t>мне понадобится словарь.</a:t>
            </a:r>
          </a:p>
          <a:p>
            <a:pPr lvl="0"/>
            <a:r>
              <a:rPr lang="ru-RU" dirty="0" smtClean="0"/>
              <a:t>обдумывается его структура.</a:t>
            </a:r>
          </a:p>
          <a:p>
            <a:pPr lvl="0"/>
            <a:r>
              <a:rPr lang="ru-RU" dirty="0" smtClean="0"/>
              <a:t>я узнал много нового.</a:t>
            </a:r>
          </a:p>
          <a:p>
            <a:pPr lvl="0"/>
            <a:r>
              <a:rPr lang="ru-RU" dirty="0" smtClean="0"/>
              <a:t>должен учитываться стиль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u="sng" dirty="0" smtClean="0">
                <a:solidFill>
                  <a:srgbClr val="FF0000"/>
                </a:solidFill>
              </a:rPr>
              <a:t>1. </a:t>
            </a:r>
            <a:r>
              <a:rPr lang="ru-RU" sz="2800" i="1" u="sng" dirty="0" smtClean="0">
                <a:solidFill>
                  <a:srgbClr val="FF0000"/>
                </a:solidFill>
              </a:rPr>
              <a:t>Укажите сложное предложение (знаки препинания не расставлены):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ru-RU" dirty="0" smtClean="0"/>
              <a:t>А) Отшумела листва на деревьях и стала постепенно опадать.</a:t>
            </a:r>
          </a:p>
          <a:p>
            <a:pPr>
              <a:buNone/>
              <a:defRPr/>
            </a:pPr>
            <a:r>
              <a:rPr lang="ru-RU" dirty="0" smtClean="0"/>
              <a:t>Б) Сад отцветал и темнел.</a:t>
            </a:r>
          </a:p>
          <a:p>
            <a:pPr>
              <a:buNone/>
              <a:defRPr/>
            </a:pPr>
            <a:r>
              <a:rPr lang="ru-RU" dirty="0" smtClean="0"/>
              <a:t>В) А дорога расстилается и шумит густая рожь.</a:t>
            </a:r>
          </a:p>
          <a:p>
            <a:pPr>
              <a:buNone/>
              <a:defRPr/>
            </a:pPr>
            <a:r>
              <a:rPr lang="ru-RU" dirty="0" smtClean="0"/>
              <a:t>Г) Лучи солнца греют лицо и руки.</a:t>
            </a:r>
          </a:p>
          <a:p>
            <a:pPr>
              <a:buNone/>
              <a:defRPr/>
            </a:pPr>
            <a:r>
              <a:rPr lang="ru-RU" i="1" u="sng" dirty="0" smtClean="0"/>
              <a:t>2</a:t>
            </a:r>
            <a:r>
              <a:rPr lang="ru-RU" i="1" u="sng" dirty="0" smtClean="0">
                <a:solidFill>
                  <a:srgbClr val="C00000"/>
                </a:solidFill>
              </a:rPr>
              <a:t>. Укажите сложное предложение, части которого связаны интонационно: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  <a:defRPr/>
            </a:pPr>
            <a:r>
              <a:rPr lang="ru-RU" dirty="0" smtClean="0"/>
              <a:t>А) Рванул ветер, и в воздухе закружилась пыль.</a:t>
            </a:r>
          </a:p>
          <a:p>
            <a:pPr>
              <a:buNone/>
              <a:defRPr/>
            </a:pPr>
            <a:r>
              <a:rPr lang="ru-RU" dirty="0" smtClean="0"/>
              <a:t>Б) Дремлет лодочник у перевоза, обступила кругом тишина.</a:t>
            </a:r>
          </a:p>
          <a:p>
            <a:pPr>
              <a:buNone/>
              <a:defRPr/>
            </a:pPr>
            <a:r>
              <a:rPr lang="ru-RU" dirty="0" smtClean="0"/>
              <a:t>В) Все живое тянется к воде, и все вода дарит жизнь.</a:t>
            </a:r>
          </a:p>
          <a:p>
            <a:pPr>
              <a:buNone/>
              <a:defRPr/>
            </a:pPr>
            <a:r>
              <a:rPr lang="ru-RU" dirty="0" smtClean="0"/>
              <a:t>Г) Солнце сияло и грело, но не пекло. 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286544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ru-RU" i="1" u="sng" dirty="0" smtClean="0"/>
              <a:t>. </a:t>
            </a:r>
            <a:r>
              <a:rPr lang="ru-RU" i="1" u="sng" dirty="0" smtClean="0">
                <a:solidFill>
                  <a:srgbClr val="00B0F0"/>
                </a:solidFill>
              </a:rPr>
              <a:t>Укажите предложение, в котором грамматическая основа выделена верно:</a:t>
            </a:r>
            <a:r>
              <a:rPr lang="ru-RU" dirty="0" smtClean="0">
                <a:solidFill>
                  <a:srgbClr val="00B0F0"/>
                </a:solidFill>
              </a:rPr>
              <a:t> (знаки препинания не расставлены)</a:t>
            </a:r>
          </a:p>
          <a:p>
            <a:pPr>
              <a:buNone/>
              <a:defRPr/>
            </a:pPr>
            <a:r>
              <a:rPr lang="ru-RU" dirty="0" smtClean="0"/>
              <a:t>А) Музыка в траве приутихла.</a:t>
            </a:r>
          </a:p>
          <a:p>
            <a:pPr>
              <a:buNone/>
              <a:defRPr/>
            </a:pPr>
            <a:r>
              <a:rPr lang="ru-RU" dirty="0" smtClean="0"/>
              <a:t>Б) Егорушка приподнялся и посмотрел вокруг себя.</a:t>
            </a:r>
          </a:p>
          <a:p>
            <a:pPr>
              <a:buNone/>
              <a:defRPr/>
            </a:pPr>
            <a:r>
              <a:rPr lang="ru-RU" dirty="0" smtClean="0"/>
              <a:t>В) Летят над белым морем чайки, а даль туманная глуха.</a:t>
            </a:r>
          </a:p>
          <a:p>
            <a:pPr>
              <a:buNone/>
              <a:defRPr/>
            </a:pPr>
            <a:r>
              <a:rPr lang="ru-RU" dirty="0" smtClean="0"/>
              <a:t>Г) У кумушки глаза и зубы разгорелись.</a:t>
            </a:r>
          </a:p>
          <a:p>
            <a:pPr>
              <a:buNone/>
              <a:defRPr/>
            </a:pPr>
            <a:r>
              <a:rPr lang="ru-RU" i="1" u="sng" dirty="0" smtClean="0">
                <a:solidFill>
                  <a:srgbClr val="0070C0"/>
                </a:solidFill>
              </a:rPr>
              <a:t>4 Укажите предложение, которое начинается со слов автора (знаки препинания не расставлены):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  <a:defRPr/>
            </a:pPr>
            <a:r>
              <a:rPr lang="ru-RU" dirty="0" smtClean="0"/>
              <a:t>А) Делайте, что хотите отвечал им сухо Дубровский.</a:t>
            </a:r>
          </a:p>
          <a:p>
            <a:pPr>
              <a:buNone/>
              <a:defRPr/>
            </a:pPr>
            <a:r>
              <a:rPr lang="ru-RU" dirty="0" smtClean="0"/>
              <a:t>Б) Ты бледна, Маша, заметил отец.</a:t>
            </a:r>
          </a:p>
          <a:p>
            <a:pPr>
              <a:buNone/>
              <a:defRPr/>
            </a:pPr>
            <a:r>
              <a:rPr lang="ru-RU" dirty="0" smtClean="0"/>
              <a:t>В) Нет, я поеду решительно сказала Наташа.</a:t>
            </a:r>
          </a:p>
          <a:p>
            <a:pPr>
              <a:buNone/>
              <a:defRPr/>
            </a:pPr>
            <a:r>
              <a:rPr lang="ru-RU" dirty="0" smtClean="0"/>
              <a:t>Г) Соседка поинтересовалась а когда у тебя начинаются каникулы?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</TotalTime>
  <Words>299</Words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Слайд 1</vt:lpstr>
      <vt:lpstr>А-10</vt:lpstr>
      <vt:lpstr>А-11</vt:lpstr>
      <vt:lpstr>А-12</vt:lpstr>
      <vt:lpstr>1. Укажите сложное предложение (знаки препинания не расставлены):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А-10</dc:title>
  <cp:lastModifiedBy>User</cp:lastModifiedBy>
  <cp:revision>3</cp:revision>
  <dcterms:modified xsi:type="dcterms:W3CDTF">2012-09-05T14:29:31Z</dcterms:modified>
</cp:coreProperties>
</file>