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30.09.2012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30.09.2012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30.09.2012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30.09.2012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30.09.2012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1500174"/>
            <a:ext cx="816704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6688" algn="l"/>
                <a:tab pos="2986088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А4 Укажите причастие с пропущенной в суффиксе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буквой 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6688" algn="l"/>
                <a:tab pos="298608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1)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собира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..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щий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вещи			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6688" algn="l"/>
                <a:tab pos="298608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2)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стро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..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щийся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дом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6688" algn="l"/>
                <a:tab pos="298608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3)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пиш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..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щий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чернилами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6688" algn="l"/>
                <a:tab pos="298608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4) стел..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щиеся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растения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А11 Укажите словосочетание, где выделенное слово является главным.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dirty="0" smtClean="0"/>
              <a:t>1)  </a:t>
            </a:r>
            <a:r>
              <a:rPr lang="ru-RU" b="1" i="1" dirty="0" smtClean="0"/>
              <a:t>вьющимися</a:t>
            </a:r>
            <a:r>
              <a:rPr lang="ru-RU" dirty="0" smtClean="0"/>
              <a:t> растениями</a:t>
            </a:r>
          </a:p>
          <a:p>
            <a:r>
              <a:rPr lang="ru-RU" dirty="0" smtClean="0"/>
              <a:t>3) </a:t>
            </a:r>
            <a:r>
              <a:rPr lang="ru-RU" b="1" i="1" dirty="0" smtClean="0"/>
              <a:t>колеблющиеся</a:t>
            </a:r>
            <a:r>
              <a:rPr lang="ru-RU" i="1" dirty="0" smtClean="0"/>
              <a:t> </a:t>
            </a:r>
            <a:r>
              <a:rPr lang="ru-RU" dirty="0" smtClean="0"/>
              <a:t>от ветра</a:t>
            </a:r>
          </a:p>
          <a:p>
            <a:r>
              <a:rPr lang="ru-RU" dirty="0" smtClean="0"/>
              <a:t>2) поблагодарив </a:t>
            </a:r>
            <a:r>
              <a:rPr lang="ru-RU" b="1" i="1" dirty="0" smtClean="0"/>
              <a:t>соседа</a:t>
            </a:r>
            <a:endParaRPr lang="ru-RU" i="1" dirty="0" smtClean="0"/>
          </a:p>
          <a:p>
            <a:r>
              <a:rPr lang="ru-RU" dirty="0" smtClean="0"/>
              <a:t>4) изучая </a:t>
            </a:r>
            <a:r>
              <a:rPr lang="ru-RU" b="1" i="1" dirty="0" smtClean="0"/>
              <a:t>правила</a:t>
            </a:r>
            <a:endParaRPr lang="ru-RU" i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(23)И </a:t>
            </a:r>
            <a:r>
              <a:rPr lang="ru-RU" sz="2400" dirty="0" err="1" smtClean="0"/>
              <a:t>Вахнов</a:t>
            </a:r>
            <a:r>
              <a:rPr lang="ru-RU" sz="2400" dirty="0" smtClean="0"/>
              <a:t> с силой дернул шнурок. (24)В то же мгновение Тёма с пронзительным криком, уколотый двумя высунувшимися иголками, хватил со всего размаха </a:t>
            </a:r>
            <a:r>
              <a:rPr lang="ru-RU" sz="2400" dirty="0" err="1" smtClean="0"/>
              <a:t>Вахнова</a:t>
            </a:r>
            <a:r>
              <a:rPr lang="ru-RU" sz="2400" dirty="0" smtClean="0"/>
              <a:t> по лицу. </a:t>
            </a:r>
          </a:p>
          <a:p>
            <a:r>
              <a:rPr lang="ru-RU" sz="2400" dirty="0" smtClean="0"/>
              <a:t>(25)Учитель молчал в течение минуты, потом медленно подошел к Тёме. </a:t>
            </a:r>
          </a:p>
          <a:p>
            <a:r>
              <a:rPr lang="ru-RU" sz="2400" dirty="0" smtClean="0"/>
              <a:t>–(26)Только выдай, сегодня же отделаем под шинелями, – прошептал </a:t>
            </a:r>
            <a:r>
              <a:rPr lang="ru-RU" sz="2400" dirty="0" err="1" smtClean="0"/>
              <a:t>Вахнов</a:t>
            </a:r>
            <a:r>
              <a:rPr lang="ru-RU" sz="2400" dirty="0" smtClean="0"/>
              <a:t>. </a:t>
            </a:r>
          </a:p>
          <a:p>
            <a:pPr>
              <a:buNone/>
            </a:pPr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Среди предложений </a:t>
            </a:r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23-26 </a:t>
            </a:r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найдите </a:t>
            </a:r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предложение </a:t>
            </a:r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 </a:t>
            </a:r>
            <a:r>
              <a:rPr lang="ru-RU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причастным оборотом</a:t>
            </a:r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 </a:t>
            </a:r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Напишите </a:t>
            </a:r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номер этого предложения. </a:t>
            </a:r>
            <a:endParaRPr lang="ru-RU" sz="24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А15 Укажите правильную морфологическую характеристику слова УКОЛОТЫЙ из 24 предложения текста.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pPr lvl="0"/>
            <a:r>
              <a:rPr lang="ru-RU" dirty="0" smtClean="0"/>
              <a:t> наречие</a:t>
            </a:r>
          </a:p>
          <a:p>
            <a:pPr lvl="0"/>
            <a:r>
              <a:rPr lang="ru-RU" dirty="0" smtClean="0"/>
              <a:t> деепричастие</a:t>
            </a:r>
          </a:p>
          <a:p>
            <a:pPr lvl="0"/>
            <a:r>
              <a:rPr lang="ru-RU" dirty="0" smtClean="0"/>
              <a:t>причастие</a:t>
            </a:r>
          </a:p>
          <a:p>
            <a:pPr lvl="0"/>
            <a:r>
              <a:rPr lang="ru-RU" dirty="0" smtClean="0"/>
              <a:t>прилагательное</a:t>
            </a:r>
          </a:p>
          <a:p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0</TotalTime>
  <Words>101</Words>
  <PresentationFormat>Экран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Литейная</vt:lpstr>
      <vt:lpstr>А4 Укажите причастие с пропущенной в суффиксе  буквой Я. 1) собира..щий вещи     2) стро..щийся дом 3) пиш..щий чернилами 4) стел..щиеся растения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А4 Укажите причастие с пропущенной в суффиксе  буквой Я. 1) собира..щий вещи     2) стро..щийся дом 3) пиш..щий чернилами 4) стел..щиеся растения</dc:title>
  <cp:lastModifiedBy>User</cp:lastModifiedBy>
  <cp:revision>1</cp:revision>
  <dcterms:modified xsi:type="dcterms:W3CDTF">2012-09-30T14:26:56Z</dcterms:modified>
</cp:coreProperties>
</file>