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8BCD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EE500-4943-4CB6-9E7B-9F446A65D6BB}" type="datetimeFigureOut">
              <a:rPr lang="ru-RU">
                <a:solidFill>
                  <a:prstClr val="black"/>
                </a:solidFill>
              </a:rPr>
              <a:pPr/>
              <a:t>17.01.2016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64FA9-CDEB-4FBB-BC00-DA98D384A73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F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h="0" prst="softRound"/>
            <a:bevelB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285852" y="142852"/>
            <a:ext cx="7724860" cy="6572296"/>
          </a:xfrm>
          <a:prstGeom prst="rect">
            <a:avLst/>
          </a:prstGeom>
          <a:solidFill>
            <a:srgbClr val="8BCDFF"/>
          </a:solidFill>
          <a:ln>
            <a:solidFill>
              <a:srgbClr val="00B0F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h="0" prst="softRound"/>
            <a:bevelB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 descr="0_6a837_8225efc1_L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1285852" y="142852"/>
            <a:ext cx="7715304" cy="6572296"/>
          </a:xfrm>
          <a:prstGeom prst="rect">
            <a:avLst/>
          </a:prstGeom>
        </p:spPr>
      </p:pic>
      <p:pic>
        <p:nvPicPr>
          <p:cNvPr id="19" name="Рисунок 18" descr="0_66cfe_c3d35db6_M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 flipH="1">
            <a:off x="0" y="4964802"/>
            <a:ext cx="1785917" cy="1893198"/>
          </a:xfrm>
          <a:prstGeom prst="rect">
            <a:avLst/>
          </a:prstGeom>
        </p:spPr>
      </p:pic>
      <p:pic>
        <p:nvPicPr>
          <p:cNvPr id="22" name="Рисунок 21" descr="0_66cfe_c3d35db6_M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 flipH="1">
            <a:off x="0" y="1571612"/>
            <a:ext cx="1785917" cy="1893198"/>
          </a:xfrm>
          <a:prstGeom prst="rect">
            <a:avLst/>
          </a:prstGeom>
        </p:spPr>
      </p:pic>
      <p:pic>
        <p:nvPicPr>
          <p:cNvPr id="20" name="Рисунок 19" descr="0_66cfe_c3d35db6_M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0" y="3214686"/>
            <a:ext cx="1785917" cy="1893198"/>
          </a:xfrm>
          <a:prstGeom prst="rect">
            <a:avLst/>
          </a:prstGeom>
        </p:spPr>
      </p:pic>
      <p:pic>
        <p:nvPicPr>
          <p:cNvPr id="21" name="Рисунок 20" descr="0_66cfe_c3d35db6_M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0" y="0"/>
            <a:ext cx="1785917" cy="1893198"/>
          </a:xfrm>
          <a:prstGeom prst="rect">
            <a:avLst/>
          </a:prstGeom>
        </p:spPr>
      </p:pic>
      <p:sp>
        <p:nvSpPr>
          <p:cNvPr id="7" name="Прямоугольник 6"/>
          <p:cNvSpPr/>
          <p:nvPr userDrawn="1"/>
        </p:nvSpPr>
        <p:spPr>
          <a:xfrm>
            <a:off x="0" y="6642556"/>
            <a:ext cx="9386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07704" y="1196752"/>
            <a:ext cx="648072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Приёмы </a:t>
            </a:r>
          </a:p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снятия стресса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лако 5"/>
          <p:cNvSpPr/>
          <p:nvPr/>
        </p:nvSpPr>
        <p:spPr>
          <a:xfrm>
            <a:off x="5004048" y="4869160"/>
            <a:ext cx="3744416" cy="172819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Накопление радости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355976" y="1916832"/>
            <a:ext cx="4499992" cy="187220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Переключение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1547664" y="3645024"/>
            <a:ext cx="3672408" cy="208823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Изменение масштаба событий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1835696" y="476672"/>
            <a:ext cx="3600400" cy="172819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Перенос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лако 9"/>
          <p:cNvSpPr/>
          <p:nvPr/>
        </p:nvSpPr>
        <p:spPr>
          <a:xfrm>
            <a:off x="4860032" y="2276872"/>
            <a:ext cx="3960440" cy="18002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Отчуждение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1763688" y="548680"/>
            <a:ext cx="4248472" cy="1944216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Мобилизация юмора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1835696" y="4221088"/>
            <a:ext cx="4680520" cy="1944216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Интеллектуальная переработка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1691680" y="404664"/>
            <a:ext cx="3744416" cy="172819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«Клин – клином…»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4860032" y="1556792"/>
            <a:ext cx="3744416" cy="172819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Разумный эгоизм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907704" y="3356992"/>
            <a:ext cx="3672408" cy="1656184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Разрядка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44008" y="4869160"/>
            <a:ext cx="3960440" cy="1656184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Мысленный барьер</a:t>
            </a:r>
            <a:endParaRPr lang="ru-RU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979712" y="908720"/>
            <a:ext cx="648072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Рекомендации по профилактике и преодолению стрессовых ситуаций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332656"/>
            <a:ext cx="68407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Ставьте перед собой цели!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Улыбайтесь!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Не бойтесь физических нагрузок!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Сказал и тем облегчил душу…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Учитесь правильно расходовать время!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Оценивайте свою работу реалистично.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Наслаждайтесь успехом!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«Орлы не охотятся на мух!»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Будьте оптимистом!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Не упрекайте и не ругайте самого себя.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76672"/>
            <a:ext cx="6840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Разговор с самим собой.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Думайте о себе, как об удачливом человеке.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Старайтесь больше общаться с позитивными людьми.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Стремитесь к здоровому образу жизни!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Отдыхайте правильно.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908720"/>
            <a:ext cx="648072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«Весь фокус в том, на что ориентироваться…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Мы сами делаем себя или несчастными, или сильными.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Объём необходимой работы в этих случаях один и тот же…»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Карлос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Кастенда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206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158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</cp:lastModifiedBy>
  <cp:revision>15</cp:revision>
  <dcterms:created xsi:type="dcterms:W3CDTF">2014-06-14T15:32:23Z</dcterms:created>
  <dcterms:modified xsi:type="dcterms:W3CDTF">2016-01-17T08:44:47Z</dcterms:modified>
</cp:coreProperties>
</file>