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6" r:id="rId19"/>
    <p:sldId id="277" r:id="rId20"/>
    <p:sldId id="278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5" autoAdjust="0"/>
    <p:restoredTop sz="94660"/>
  </p:normalViewPr>
  <p:slideViewPr>
    <p:cSldViewPr>
      <p:cViewPr varScale="1">
        <p:scale>
          <a:sx n="48" d="100"/>
          <a:sy n="48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45CAC-775E-4931-93AC-5F703EBD7951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67ABB-192A-43CA-8D12-9FBAFD395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BC301-06FD-4CD4-B1E7-FEC6677CB40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F79AB5-DAA5-409F-9BD8-DA0AE10D3E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867744"/>
          </a:xfrm>
        </p:spPr>
        <p:txBody>
          <a:bodyPr>
            <a:normAutofit/>
          </a:bodyPr>
          <a:lstStyle/>
          <a:p>
            <a:r>
              <a:rPr lang="ru-RU" i="1" dirty="0" smtClean="0"/>
              <a:t>Здорово быть </a:t>
            </a:r>
            <a:r>
              <a:rPr lang="ru-RU" sz="9600" i="1" dirty="0" smtClean="0">
                <a:latin typeface="Century" pitchFamily="18" charset="0"/>
              </a:rPr>
              <a:t>здоровым</a:t>
            </a:r>
            <a:r>
              <a:rPr lang="ru-RU" i="1" dirty="0" smtClean="0"/>
              <a:t>!!!</a:t>
            </a:r>
            <a:endParaRPr lang="ru-RU" i="1" dirty="0"/>
          </a:p>
        </p:txBody>
      </p:sp>
      <p:pic>
        <p:nvPicPr>
          <p:cNvPr id="4" name="Рисунок 3" descr="barazdazaras_gyerek_arc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3212976"/>
            <a:ext cx="2808312" cy="333026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64704" y="3356992"/>
            <a:ext cx="9505056" cy="31207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" pitchFamily="18" charset="0"/>
              </a:rPr>
              <a:t>10 привычек </a:t>
            </a:r>
          </a:p>
          <a:p>
            <a:r>
              <a:rPr lang="ru-RU" sz="4000" dirty="0" smtClean="0">
                <a:latin typeface="Century" pitchFamily="18" charset="0"/>
              </a:rPr>
              <a:t>для здорового    </a:t>
            </a:r>
          </a:p>
          <a:p>
            <a:r>
              <a:rPr lang="ru-RU" sz="4000" dirty="0" smtClean="0">
                <a:latin typeface="Century" pitchFamily="18" charset="0"/>
              </a:rPr>
              <a:t>    образа жизни </a:t>
            </a:r>
            <a:endParaRPr lang="ru-RU" sz="40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ldren-brushing-teeth-tips-sudocrem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21495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Чистить зубы дважды в день</a:t>
            </a:r>
            <a:r>
              <a:rPr kumimoji="0" lang="ru-RU" sz="5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dorovoe-pit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373216"/>
            <a:ext cx="867645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atin typeface="Century" pitchFamily="18" charset="0"/>
                <a:ea typeface="+mj-ea"/>
                <a:cs typeface="+mj-cs"/>
              </a:rPr>
              <a:t>           </a:t>
            </a:r>
            <a:r>
              <a:rPr lang="ru-RU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" pitchFamily="18" charset="0"/>
                <a:ea typeface="+mj-ea"/>
                <a:cs typeface="+mj-cs"/>
              </a:rPr>
              <a:t>Завтракать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tolia_35834714_Subscription_Monthly_XXL-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00042"/>
            <a:ext cx="8229600" cy="5857908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-дает энергию на целый день;</a:t>
            </a:r>
          </a:p>
          <a:p>
            <a:pPr lvl="0">
              <a:spcBef>
                <a:spcPct val="0"/>
              </a:spcBef>
            </a:pP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благотворно влияет на наше самочувствие;</a:t>
            </a: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помогает контролировать чувство голода в течение дня;</a:t>
            </a:r>
          </a:p>
          <a:p>
            <a:pPr lvl="0">
              <a:spcBef>
                <a:spcPct val="0"/>
              </a:spcBef>
            </a:pP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повышение внимания и улучшение памяти.</a:t>
            </a: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c44f80b4f6c14df41a534fe220bf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4149080"/>
            <a:ext cx="867645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" pitchFamily="18" charset="0"/>
                <a:ea typeface="+mj-ea"/>
                <a:cs typeface="+mj-cs"/>
              </a:rPr>
              <a:t>   Правильно питаться</a:t>
            </a:r>
            <a:endParaRPr kumimoji="0" lang="ru-RU" sz="50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2a860ec5fd4353b26e677835debfd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869160"/>
            <a:ext cx="867645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    Гулять каждый день</a:t>
            </a:r>
            <a:endParaRPr kumimoji="0" lang="ru-RU" sz="5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indergartener_playing_with_friends_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-243408"/>
            <a:ext cx="8478114" cy="660135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Содействует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закаливанию</a:t>
            </a:r>
          </a:p>
          <a:p>
            <a:pPr>
              <a:spcBef>
                <a:spcPct val="0"/>
              </a:spcBef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организма</a:t>
            </a:r>
          </a:p>
          <a:p>
            <a:pPr>
              <a:spcBef>
                <a:spcPct val="0"/>
              </a:spcBef>
            </a:pP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Воспитывает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положительное отношение к природе, чувство ответственности за состояние окружающей среды и природы в целом</a:t>
            </a:r>
            <a:endParaRPr kumimoji="0" lang="ru-RU" sz="50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301208"/>
            <a:ext cx="867645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atin typeface="Century" pitchFamily="18" charset="0"/>
                <a:ea typeface="+mj-ea"/>
                <a:cs typeface="+mj-cs"/>
              </a:rPr>
              <a:t>      </a:t>
            </a: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Заниматься</a:t>
            </a:r>
            <a:r>
              <a:rPr lang="ru-RU" sz="5000" b="1" dirty="0" smtClean="0">
                <a:latin typeface="Century" pitchFamily="18" charset="0"/>
                <a:ea typeface="+mj-ea"/>
                <a:cs typeface="+mj-cs"/>
              </a:rPr>
              <a:t> </a:t>
            </a: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спортом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g6fk0jWk5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916832"/>
            <a:ext cx="8892480" cy="5544616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Повышается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иммунитет и выносливость организма, укрепляется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здоровье;</a:t>
            </a:r>
          </a:p>
          <a:p>
            <a:pPr>
              <a:spcBef>
                <a:spcPct val="0"/>
              </a:spcBef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быть терпеливым и сдержанным</a:t>
            </a:r>
          </a:p>
          <a:p>
            <a:pPr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ids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00042"/>
            <a:ext cx="8229600" cy="585790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Укрепляются системы организма, в первую очередь костная, мышечная, кровеносная</a:t>
            </a:r>
          </a:p>
          <a:p>
            <a:pPr lvl="0"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waml.com_1335877599_3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b="90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869160"/>
            <a:ext cx="8676456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  Вовремя ложится спать.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                               Высыпаться.</a:t>
            </a:r>
            <a:endParaRPr kumimoji="0" lang="ru-RU" sz="5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sporjadok-dnja-rebenka-rezhim-dnja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603448"/>
            <a:ext cx="9144000" cy="7461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676456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Просыпаться рано утром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</a:t>
            </a:r>
            <a:endParaRPr lang="ru-RU" sz="80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00042"/>
            <a:ext cx="8229600" cy="571504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Является мощной профилактикой многих заболеваний,</a:t>
            </a:r>
          </a:p>
          <a:p>
            <a:pPr lvl="0"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укрепляет иммунитет. </a:t>
            </a: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873_1449221528_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57166"/>
            <a:ext cx="7604918" cy="600079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           Улыбаться.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    Дружить и общаться.</a:t>
            </a:r>
            <a:endParaRPr kumimoji="0" lang="ru-RU" sz="5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10</a:t>
            </a:r>
            <a:endParaRPr lang="ru-RU" sz="80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616686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143248"/>
            <a:ext cx="8858280" cy="4786346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Одинокие люди и пессимисты чаще простужаются и дольше болеют. 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улыбка лечит даже от простуды.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ddKM1kpK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86808" cy="357187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Принимаете пищу вовремя;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Реже болеете;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Высыпаетесь;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Остаетесь бодрым в течение длительного времени.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te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013176"/>
            <a:ext cx="9144000" cy="1143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Выпивать стакан воды по утрам</a:t>
            </a:r>
            <a:endParaRPr kumimoji="0" lang="ru-RU" sz="5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da1_940x6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Помогает очистить организм от вредных  веществ.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ouloveit_ru_smeshariki_novye_kartinki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5157192"/>
            <a:ext cx="741682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Делать зарядку</a:t>
            </a:r>
            <a:endParaRPr kumimoji="0" lang="ru-RU" sz="5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i-538e840b5854b3.18027195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635795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-полезно для укрепления позвоночника и иммунной системы;</a:t>
            </a:r>
          </a:p>
          <a:p>
            <a:pPr lvl="0">
              <a:spcBef>
                <a:spcPct val="0"/>
              </a:spcBef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r>
              <a:rPr kumimoji="0" lang="ru-RU" sz="4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способствует умственному развитию.</a:t>
            </a: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000504"/>
            <a:ext cx="8676456" cy="24288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+mj-ea"/>
                <a:cs typeface="+mj-cs"/>
              </a:rPr>
              <a:t>Закаливание и соблюдение личной гигиены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300192" y="620688"/>
            <a:ext cx="2339752" cy="2016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2762fcfd7440686e3e00017ef334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60648"/>
            <a:ext cx="8229600" cy="6097302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Контрастный душ, умывание прохладной водой</a:t>
            </a:r>
            <a:r>
              <a:rPr kumimoji="0" lang="ru-RU" sz="5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endParaRPr kumimoji="0" lang="ru-RU" sz="5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ru-RU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ru-RU" sz="5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ru-RU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ru-RU" sz="5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Не пренебрегать мытьём рук </a:t>
            </a:r>
            <a:endParaRPr kumimoji="0" lang="ru-RU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211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Здорово быть здоровым!!!</vt:lpstr>
      <vt:lpstr>Просыпаться рано утром</vt:lpstr>
      <vt:lpstr>- Принимаете пищу вовремя;  - Реже болеете;  - Высыпаетесь;      - Остаетесь бодрым в течение длительного времени. </vt:lpstr>
      <vt:lpstr>Слайд 4</vt:lpstr>
      <vt:lpstr>Помогает очистить организм от вредных  веществ.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 быть здоровым!!!</dc:title>
  <dc:creator>Magdalena</dc:creator>
  <cp:lastModifiedBy>Magdalena</cp:lastModifiedBy>
  <cp:revision>27</cp:revision>
  <dcterms:created xsi:type="dcterms:W3CDTF">2016-01-17T17:23:15Z</dcterms:created>
  <dcterms:modified xsi:type="dcterms:W3CDTF">2016-01-19T04:07:08Z</dcterms:modified>
</cp:coreProperties>
</file>