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6" r:id="rId9"/>
    <p:sldId id="260" r:id="rId10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02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188119" y="251885"/>
            <a:ext cx="6481763" cy="8640233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889234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34634" y="251520"/>
            <a:ext cx="6588732" cy="87369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130 «Центр развития ребёнка – детский сад»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«Весёлая ромашка»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Конспект развлечения для детей разновозрастной группы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Разработали: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Миронова О.Г. – воспитатель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Байдулина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Т.И. - воспитатель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Кемерово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2014г.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481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71539"/>
            <a:ext cx="6172200" cy="709668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Досуг для детей и их родителей, посвященный окончанию учебного года и началу лета.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эмоционально положительного настроения у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детей и их родителей.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посылка; ромашка из бумаги; записка; цифры – 4,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5, 8; буквы – Ж, О, Ф, З; слова – наоборот;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аудиозаписи; костюм  «Ромашки».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Действующие лица: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 – ведущий, «Ромашка»;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воспитанники группы, родители.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42" y="428596"/>
            <a:ext cx="5870992" cy="7858180"/>
          </a:xfrm>
        </p:spPr>
        <p:txBody>
          <a:bodyPr rtlCol="0">
            <a:normAutofit fontScale="47500" lnSpcReduction="20000"/>
          </a:bodyPr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Ход развлечения: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Звучит музыка, выходит ведущий.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Здравствуйте, дорогие ребята и родители! Я рада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приветствовать вас в нашем  детском саду. Пока мы собирались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на наш праздник, почтальон принёс нам посылку. Ребята, как вы 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думаете, что лежит в ней? 	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Ответы детей.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Давайте откроем её и посмотрим. Здесь лежит цветок (показывает). Вы знаете как он называется?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ДЕТИ: Ромашка.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А ещё здесь какая – то записка. Оказывается, что это не простая Ромашка, а с секретом. Каждый лепесток – волшебный, с заданиями, которые нам предлагает выполнить цветок.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 записки.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Ромашка не простая, а с секретом. Каждый лепесток волшебный, с заданиями. Интересно справитесь вы с ними или нет?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Лето. 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читает задание с первого лепестка: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«Отгадайте-ка ребятки, мои летние загадки»	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ЗАГАДКИ: 1. Яркое и доброе, светит всем в окошко.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Мы попросим ласково: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«Нас погрей немножко!»                         (СОЛНЫШКО)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2. Для одних он – садовод,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Для других он – полевод,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Успевает везде быть,</a:t>
            </a:r>
          </a:p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Поле, луг и  сад полить.                           (ДОЖДЬ)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4282"/>
            <a:ext cx="5829300" cy="8429684"/>
          </a:xfrm>
        </p:spPr>
        <p:txBody>
          <a:bodyPr/>
          <a:lstStyle/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 большой цветной ковёр села эскадрилья,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То раскроет, то закроет расписные крылья.    (БАБОЧКИ)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4. Возле леса, на опушке,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Украшая тёмный бор,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Вырос пёстрый, как Петрушка,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Ядовитый …                                                       (МУХОМОР)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5. Он и жёлтый, он и белый,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Он и робкий, он и смелый.     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Только дунет ветерок,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К облакам летит цветок.                                (ОДУВАНЧИК)   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Молодцы, ребята! С первым заданием справились. Отрываю следующий лепесток.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Ведущий читает задание с лепестка №2: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«Путешествие в страну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Перевертундию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«Страна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Перевертундия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весёлая страна,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Быть может вы не верите, но всё же есть она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Там горы перевёрнуты, дома и острова.	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Там можно перевёртывать различные слова.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В  «Страну 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Перевертундия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я вас позвать хочу,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Комарик – не комарик там, а некий «КИРАМОК»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А «КОМЕРЕТ» по – нашему обычно теремок.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В «Стране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Перевертундия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«СОКИРБА» - абрикос,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В «Стране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Перевертундия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собака – «АКАБОС».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Грустить там просто некогда, и скука не берёт,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Ходи себе, и вывески читай наоборот!</a:t>
            </a:r>
          </a:p>
          <a:p>
            <a:pPr algn="ctr"/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показывает таблички со словами наоборот, дети их читают: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«ДЕБО» - обед;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«АКЛУГОРП» - прогулка;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«АРГИ» - игра;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«ЧЯМ» - мяч;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«НОС САЧ» - сон час;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«ИТЕД» - дети.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Молодцы, переходим к следующему заданию Ромашки –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прочитать стихотворения. 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Лепесток № 3.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9" y="500034"/>
            <a:ext cx="5442365" cy="8429684"/>
          </a:xfrm>
        </p:spPr>
        <p:txBody>
          <a:bodyPr/>
          <a:lstStyle/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и ДЕТИ: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Мы сегодня всех ребят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Группы номер два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Рассказать про детский сад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Вежливо попросим.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«Никаких секретов нет»,-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Скажет нам Лера,-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«Перед сном дают обед,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А на завтрак каша».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Улыбается Анюта: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«На прогулку ходим,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Мы тут лепим, мастерим,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Хороводы водим».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Любят дети детский сад,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Светлый он, хороший,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Только что-то хмурый взгляд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Стал вдруг у Саши.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Что случилось, что за вид?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Отвечай нам сразу.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А Саша говорит: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«Я с утра наказан». 	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читают стихи про детский сад и про группу «Почемучки».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 1. Очень весело в саду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С радостью туда иду,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Чтобы целый день играть,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Бегать, петь и танцевать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Маму милую, родную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На прощанье поцелую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Здравствуй, здравствуй, детский сад!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Всех я видеть очень рад! 	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2. Я встану, маму разбужу.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Надену сам штанишки.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Умоюсь сам. И чай попью,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И не забуду книжку.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Меня работа уже ждет.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Я должен потрудиться!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Покушать кашку, погулять,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Поспать, повеселится!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Я на работе целый день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Пою, леплю, танцую.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Потом попью, опять поем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И букву нарисую.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-214346"/>
            <a:ext cx="5829300" cy="9144064"/>
          </a:xfrm>
        </p:spPr>
        <p:txBody>
          <a:bodyPr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А если спросите меня,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Отвечу очень громко: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«Я в садике, я в садике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Работаю ребенком!»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              3. Говорят, что я покруче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Сотни лучших почемучек.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Почему? – Скажите честно –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Это очень интересно!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Мне вопросы целый день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Задавать совсем не лень.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Почему твердят мне в шутку: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Их полсотни за минутку!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Я замучил всё семью,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Я вопросы задаю,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Только взрослых не понять: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Разве трудно отвечать? 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         4. Я уже учусь читать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И вопросы задавать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Скоро будет ни к чему –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Прочитаю – сам пойму!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Почемучки – почему?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Объяснит – Не пойму!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Те же ножки, те же ручки –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Почему мы «Почемучки»?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Вас каждый день в садик приводят и забирают мамы и папы, а вместе вы семья. Давайте поиграем в игру «Моя семья».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руках моих большая сила скрыта и секрет. Открыть попробуем его все вместе. Коль поднимаю руку вверх, кричите «мама», другую – «папа».коль помашу, кричите «Я». А если две руки вверх – «моя семья».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музыка проводится игра. Играют дети и родители.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Мы с вами и стихи читали, и загадки отгадывали, какое же ещё задание приготовила нам Ромашка? Она предлагает проверить ваши знание которые вы получили за год. </a:t>
            </a:r>
          </a:p>
          <a:p>
            <a:pPr algn="ctr"/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читает задание с лепестка №4: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«Хочу узнать, как вы научились складывать и вычитать числа»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1.Пять малышек – медвежат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Мама уложила спать.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Одному никак не спится,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А скольким сон хороший снится?      (4)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142844"/>
            <a:ext cx="5829300" cy="8786874"/>
          </a:xfrm>
        </p:spPr>
        <p:txBody>
          <a:bodyPr/>
          <a:lstStyle/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2. Группа малышей – утят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Плавать и нырять хотят.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Шесть уплыли далеко,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Два нырнули глубоко,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Сколько же утят в пруду?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Сосчитать я не могу.             (8)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    3. Три ромашки – желтоглазки,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Два весёлых василька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Подарили маме дети.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Сколько же цветов в букете?      (5)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Какие умные! А буквы знаете? Сейчас проверим.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1. Эта буква широка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 похожа на жука.       («Ж»)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2. В этой букве нет угла,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До того она кругла,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Укатиться бы могла.    («О»)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3. С этой буквой на носу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Филин прячется в лесу.  («Ф»)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   4. На эту букву посмотри,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Она совсем как цифра три.  («З»)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Молодцы! Со всеми заданиями справились. А теперь, я думаю, Ромашка раскроет нам свой секрет. Закрывайте глаза, пусть волшебная музыка нам поможет.</a:t>
            </a:r>
          </a:p>
          <a:p>
            <a:pPr algn="ctr"/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Звучит музыка, входит «Ромашка»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РОМАШКА: Здравствуйте, ребята! Меня зовут Ромашка. Я очень люблю лето. А какое время года любите вы? Здесь другого нет ответа – ну, конечно, это… лето. Ребята, а какого цвета мои лепестки?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ДЕТИ: белого.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РОМАШКА:  А какого цвета моя серединка?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ДЕТИ: Желтого.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РОМАШКА: Правильно, жёлтого. Жёлтый – мой самый любимый цвет. Я знаю «Жёлтую игру», хотите, поиграем?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повторяют движения за Ромашкой, темп ускоряется.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«Желтая игра»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РОМАШКА:  Жёлтое солнце на землю глядит (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поднимают руки вверх.),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Жёлтый подсолнух за солнцем следит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(качают руками)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-428660"/>
            <a:ext cx="5829300" cy="6304527"/>
          </a:xfrm>
        </p:spPr>
        <p:txBody>
          <a:bodyPr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Жёлтые груши на ветках висят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(фонарики)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Жёлтые птенчики звонко пищат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(клюют).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Жёлтая бабочка, жёлтая букашка 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(машут руками)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Жёлтые лютики, жёлтая ромашка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вращают кистями рук)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Жёлтое солнышко, жёлтый песок.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Жёлтый цвет радости, радуйся, дружок! (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хлопают в ладоши).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РОМАШКА: Какие вы молодцы, мне очень понравилось, как вы играете, радуетесь солнышку и лету. У меня для вас есть сюрприз, ой… я забыла, куда его положила. Для того чтобы его найти, надо перейти болото, перепрыгнуть ручеёк и шагать по дорожке.</a:t>
            </a: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музыку дети повторяют движение за Ромашкой: шагают, прыгают по «Кочкам», перешагивают «ручеёк», прыгают на одной ножке, идут по «мостику», пробираются под «ветками» и, наконец находят сюрприз.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РОМАШКА: Вот и мой сюрприз для вас! (</a:t>
            </a:r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раздаёт сюрпризы).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Знаешь, Ромашка наши ребята весь год учились и трудились, принимали участие в различных конкурсах и заработали много грамот и наград, давай им их вручим.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Вручение грамот.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РОМАШКА: Ну вот и пришло время расставаться. Без меня вы не скучайте. Скоро к вам приду, прощайте!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Ромашка уходит.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ВЕДУЩИЙ: Вот и кончилось веселье, наступил прощанья час, до встречи!</a:t>
            </a:r>
          </a:p>
          <a:p>
            <a:pPr algn="ctr"/>
            <a:r>
              <a:rPr lang="ru-RU" sz="1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Звучит музыка, все расходятся.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                    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:\собран\P10102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7" y="285720"/>
            <a:ext cx="4000527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K:\собран\P10102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2" y="2357422"/>
            <a:ext cx="4357694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:\собран\P10102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80" y="5072066"/>
            <a:ext cx="4214842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302</Words>
  <Application>Microsoft Office PowerPoint</Application>
  <PresentationFormat>Экран (4:3)</PresentationFormat>
  <Paragraphs>251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№ 130 «Центр развития ребёнка – детский сад»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demon</cp:lastModifiedBy>
  <cp:revision>16</cp:revision>
  <dcterms:created xsi:type="dcterms:W3CDTF">2013-08-25T16:53:40Z</dcterms:created>
  <dcterms:modified xsi:type="dcterms:W3CDTF">2015-02-13T14:37:38Z</dcterms:modified>
</cp:coreProperties>
</file>