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0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9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5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9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2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4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0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2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9631-FCE8-4663-8AEC-2F904EF30587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256A0-3F0E-4EC3-A3A2-D9D65559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3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storage1.censor.net.ua/images/b/7/d/a/b7dab306eb6c1980902c8a8841fe7dab/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05" y="154547"/>
            <a:ext cx="11188863" cy="66768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52728" y="857232"/>
            <a:ext cx="64294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РАЗВЛЕЧЕНИЕ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ДЛЯ ДЕТЕЙ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 2 младшей группе «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Дельфинчики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«ПУТЕШЕСТВИЕ В ОЛИМПИЮ»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DCIM\100CANON\IMG_7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307778"/>
            <a:ext cx="2880320" cy="19202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соревнование «Зажечь Олимпийский огонь»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9936" y="80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соревнование «Олимпийские кольца» Дети по образцу должны собрать символ Олимпийских игр. </a:t>
            </a:r>
            <a:endParaRPr lang="ru-RU" sz="1400" dirty="0">
              <a:latin typeface="Arial" pitchFamily="34" charset="0"/>
            </a:endParaRPr>
          </a:p>
        </p:txBody>
      </p:sp>
      <p:pic>
        <p:nvPicPr>
          <p:cNvPr id="5" name="Picture 2" descr="F:\DCIM\100CANON\IMG_7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755" y="539405"/>
            <a:ext cx="2792490" cy="19799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15134" y="5394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конкурс проводит Леопард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«Назови зимние виды спорта»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F:\DCIM\100CANON\IMG_7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084" y="1089957"/>
            <a:ext cx="2817090" cy="18780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4000" y="227415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эстафета «Метание»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(Мешочки с песком в большой обруч)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F:\DCIM\100CANON\IMG_7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504" y="2843545"/>
            <a:ext cx="2630876" cy="16105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2273" y="2518294"/>
            <a:ext cx="3078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эстафета «Сани»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(Паровозик змейкой, побеждает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команда, которая первой пришла на исходную)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F:\DCIM\100CANON\IMG_72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3302" y="3470738"/>
            <a:ext cx="2371132" cy="16795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72345" y="4418863"/>
            <a:ext cx="2508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эстафета «Прыжки в длину»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F:\DCIM\100CANON\IMG_72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6706" y="4869160"/>
            <a:ext cx="2700301" cy="1800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140497" y="3035541"/>
            <a:ext cx="1224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эстафета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05936" y="3220207"/>
            <a:ext cx="197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«Веселые скачки»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F:\DCIM\100CANON\IMG_73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2246" y="3636065"/>
            <a:ext cx="2936239" cy="2282601"/>
          </a:xfrm>
          <a:prstGeom prst="rect">
            <a:avLst/>
          </a:prstGeom>
          <a:noFill/>
        </p:spPr>
      </p:pic>
      <p:pic>
        <p:nvPicPr>
          <p:cNvPr id="18" name="Picture 2" descr="http://krasnodar.ru/photo/NEWS_1/4444000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31873" y="5197508"/>
            <a:ext cx="2213991" cy="1471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54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7648" y="26064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вот наши соревнования подошли к концу. Молодцы ребята, вы хорошо посоревновались.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Награждение детей.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DCIM\100CANON\IMG_7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460978"/>
            <a:ext cx="5727010" cy="3071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37714" y="4941168"/>
            <a:ext cx="308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09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Широкоэкранный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2016-01-19T10:21:25Z</dcterms:created>
  <dcterms:modified xsi:type="dcterms:W3CDTF">2016-01-19T10:21:55Z</dcterms:modified>
</cp:coreProperties>
</file>