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8" r:id="rId4"/>
    <p:sldId id="27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1" autoAdjust="0"/>
  </p:normalViewPr>
  <p:slideViewPr>
    <p:cSldViewPr>
      <p:cViewPr varScale="1">
        <p:scale>
          <a:sx n="56" d="100"/>
          <a:sy n="56" d="100"/>
        </p:scale>
        <p:origin x="-109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764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351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016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905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339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08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896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186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671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731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791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DE8BA-DDA2-47B4-9622-7D2BAA9D4FAF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AB278-67A8-4E09-8AFB-9231F259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638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428892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нварь – второй</a:t>
            </a:r>
            <a:b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зимний месяц.</a:t>
            </a:r>
            <a:r>
              <a:rPr lang="ru-RU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309349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Составитель презентации:</a:t>
            </a:r>
            <a:endParaRPr lang="ru-RU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Музыкальный р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уководитель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Щекова Ирина Львовна </a:t>
            </a:r>
          </a:p>
          <a:p>
            <a:pPr>
              <a:defRPr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ГБДОУ №38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2016 год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0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Мои документы\Downloads\0_4a40d_5322024a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1595628" cy="182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Январь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871543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</a:p>
          <a:p>
            <a:pPr algn="just"/>
            <a:r>
              <a:rPr lang="ru-RU" dirty="0" smtClean="0"/>
              <a:t>   </a:t>
            </a:r>
            <a:r>
              <a:rPr lang="ru-RU" sz="2400" b="1" i="1" dirty="0" smtClean="0">
                <a:solidFill>
                  <a:srgbClr val="7030A0"/>
                </a:solidFill>
                <a:latin typeface="Monotype Corsiva" pitchFamily="66" charset="0"/>
              </a:rPr>
              <a:t>«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Январь -  году начало, зиме – середка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», - издавна говорят в народе об этом месяце. И условно изображают его двуликим: старым лицом он обращен в прошлое, молодым - в будущее.</a:t>
            </a:r>
          </a:p>
          <a:p>
            <a:pPr lvl="0"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Январь-батюшка год начинает, зиму величает.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Месяц январь — зимы государь.</a:t>
            </a:r>
          </a:p>
          <a:p>
            <a:pPr lvl="0"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Январь – перелом зимы, перезимье.</a:t>
            </a:r>
            <a:endParaRPr lang="en-US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Январь – к весне поворот.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Зима в самом разгаре, а в самые ясные дни мороз особенно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трескуч и щиплет ухо и нос.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январе и горшок на печи замерзает.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Свое название месяц получил от ярких,  наполненных солнцем дней - Просинец. Говорили, что в январе день прибавляется уже на два часа.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Январь — весне дедушка. </a:t>
            </a:r>
          </a:p>
          <a:p>
            <a:pPr lvl="0"/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C:\Documents and Settings\Admin\Мои документы\Downloads\0_4a40d_5322024a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076" y="0"/>
            <a:ext cx="934924" cy="1071546"/>
          </a:xfrm>
          <a:prstGeom prst="rect">
            <a:avLst/>
          </a:prstGeom>
          <a:noFill/>
        </p:spPr>
      </p:pic>
      <p:pic>
        <p:nvPicPr>
          <p:cNvPr id="7" name="Picture 3" descr="C:\Documents and Settings\Admin\Мои документы\Downloads\0_4a40d_5322024a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786058"/>
            <a:ext cx="1167000" cy="1337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января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5" y="857231"/>
            <a:ext cx="40005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latin typeface="Monotype Corsiva" pitchFamily="66" charset="0"/>
              </a:rPr>
              <a:t>7 января. Рождество Христово. Святки. 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Рождество - это светлый праздник, великая радость которого прославляется церковью пением на Великом Повечерии,  </a:t>
            </a:r>
          </a:p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Admin\Рабочий стол\Зима\Январь\Котова Наст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092" y="142852"/>
            <a:ext cx="4822064" cy="32147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14942" y="1285860"/>
            <a:ext cx="461665" cy="33575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 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3929066"/>
            <a:ext cx="4143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с которого начинается и продолжается почти всю ночь Всенощное бдение. Весь день великого праздника Рождества Христова на Руси сопровождается колокольным перезвоном и радостными поздравлениями мирян.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На Святки Христа славят с вертепами, со звездой, гадают, колядуют.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00834"/>
            <a:ext cx="280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9" name="Содержимое 5" descr="kSDCLja_VP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844" y="3071810"/>
            <a:ext cx="457251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0"/>
            <a:ext cx="6215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января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 descr="C:\Documents and Settings\Admin\Рабочий стол\Зима\Январь\шкр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710150" cy="4071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6115" y="642918"/>
            <a:ext cx="5643603" cy="2841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Какая погода после Рождества, такая же будет и после Петрова дня (12 июля).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На Рождество иней—урожай на хлеб.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Пять раз солнышко в году играет: на Рождество, на Богоявленье, Благовещенье, Воскресенье (Светлое) и Иваново рожденье.</a:t>
            </a:r>
            <a:b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Igor\Desktop\IMG_2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285992"/>
            <a:ext cx="3143240" cy="4190987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Зима\Январь\Борис Ермак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714727"/>
            <a:ext cx="4000528" cy="3000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egink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sneginki</Template>
  <TotalTime>1650</TotalTime>
  <Words>178</Words>
  <Application>Microsoft Office PowerPoint</Application>
  <PresentationFormat>Экран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sneginki</vt:lpstr>
      <vt:lpstr>Январь – второй зимний месяц. 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Оля</cp:lastModifiedBy>
  <cp:revision>173</cp:revision>
  <dcterms:created xsi:type="dcterms:W3CDTF">2014-02-09T17:11:38Z</dcterms:created>
  <dcterms:modified xsi:type="dcterms:W3CDTF">2016-01-18T16:42:20Z</dcterms:modified>
</cp:coreProperties>
</file>