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78F070-32B8-45FD-90B5-2FB0ADB42C4C}" type="presOf" srcId="{EF3DA76C-D868-4446-A08E-A80CAB3A147C}" destId="{71C6594F-E037-4259-BCD1-AAD3B842C68C}" srcOrd="0" destOrd="0" presId="urn:microsoft.com/office/officeart/2005/8/layout/venn3"/>
    <dgm:cxn modelId="{3493D1C5-7CF6-450A-B69F-44BF94EF53B0}" type="presOf" srcId="{8FDD254B-A7A3-4B97-9FBB-6289B1A1C2D8}" destId="{F714F26A-66E6-47A5-BA72-4D05BE71D5ED}" srcOrd="0" destOrd="0" presId="urn:microsoft.com/office/officeart/2005/8/layout/venn3"/>
    <dgm:cxn modelId="{BD3E9E0F-88C5-4D03-90AA-3D956F09D383}" type="presOf" srcId="{D831D0E8-FC2F-417C-8A50-B7132907CF42}" destId="{7639CDC6-C8AB-48DF-84F2-A06C8023F0E7}" srcOrd="0" destOrd="0" presId="urn:microsoft.com/office/officeart/2005/8/layout/venn3"/>
    <dgm:cxn modelId="{2750D078-DFC1-4AE2-B8D8-30631A5DB0B3}" type="presOf" srcId="{66612BEF-459C-4E4F-BD0C-352D325DEF40}" destId="{446CA65D-CB69-46F3-B3D9-11BB3C3F4571}" srcOrd="0" destOrd="0" presId="urn:microsoft.com/office/officeart/2005/8/layout/venn3"/>
    <dgm:cxn modelId="{EAA559DD-6253-416C-91B8-737308A784B8}" type="presOf" srcId="{9E53B189-0707-4064-9012-2711E3FFAF51}" destId="{5E98A81F-6172-48FF-A315-DC20E1D6D860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148EFA48-409A-4E65-A8BF-6122FDE65FD4}" type="presParOf" srcId="{446CA65D-CB69-46F3-B3D9-11BB3C3F4571}" destId="{5E98A81F-6172-48FF-A315-DC20E1D6D860}" srcOrd="0" destOrd="0" presId="urn:microsoft.com/office/officeart/2005/8/layout/venn3"/>
    <dgm:cxn modelId="{9470C521-5CAF-4942-B99C-101CAA745498}" type="presParOf" srcId="{446CA65D-CB69-46F3-B3D9-11BB3C3F4571}" destId="{233A0F06-B176-4222-B794-F8A2ACEF7896}" srcOrd="1" destOrd="0" presId="urn:microsoft.com/office/officeart/2005/8/layout/venn3"/>
    <dgm:cxn modelId="{6E490EEE-E15D-4E67-88E7-C8A5908F44CD}" type="presParOf" srcId="{446CA65D-CB69-46F3-B3D9-11BB3C3F4571}" destId="{F714F26A-66E6-47A5-BA72-4D05BE71D5ED}" srcOrd="2" destOrd="0" presId="urn:microsoft.com/office/officeart/2005/8/layout/venn3"/>
    <dgm:cxn modelId="{3DDC8C54-CEA1-4CDE-BD87-F8BCF684259E}" type="presParOf" srcId="{446CA65D-CB69-46F3-B3D9-11BB3C3F4571}" destId="{C1BB16E1-7DA5-48EB-B3D7-8BC424EC9F8B}" srcOrd="3" destOrd="0" presId="urn:microsoft.com/office/officeart/2005/8/layout/venn3"/>
    <dgm:cxn modelId="{9966BD9D-2358-4C56-B353-73684A6B5FA2}" type="presParOf" srcId="{446CA65D-CB69-46F3-B3D9-11BB3C3F4571}" destId="{71C6594F-E037-4259-BCD1-AAD3B842C68C}" srcOrd="4" destOrd="0" presId="urn:microsoft.com/office/officeart/2005/8/layout/venn3"/>
    <dgm:cxn modelId="{F7468CD9-A259-4346-B840-47609C21DEBC}" type="presParOf" srcId="{446CA65D-CB69-46F3-B3D9-11BB3C3F4571}" destId="{DEE0814D-27E9-4EA5-92C4-69241B91B41B}" srcOrd="5" destOrd="0" presId="urn:microsoft.com/office/officeart/2005/8/layout/venn3"/>
    <dgm:cxn modelId="{3E911A2D-6EA8-4042-B59A-C60422DF996F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AE58F39F-B9FC-4BFB-8915-49931CB3AE25}" type="presOf" srcId="{CD68ACB4-957B-40B2-9AB7-BA3A4F59C6F2}" destId="{6EF1AF08-9334-480F-9092-2F9E329DD69C}" srcOrd="0" destOrd="0" presId="urn:microsoft.com/office/officeart/2005/8/layout/venn3"/>
    <dgm:cxn modelId="{DA1BEB35-B989-4EFC-823F-C18BE0E90413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66350382-5ACC-44D5-9A8A-39F6AFECC2B8}" type="presOf" srcId="{9B28D258-7D84-4D3E-A4D6-4DC2CAD20B9A}" destId="{218F0263-153A-4B8C-B3FB-8AB83B00CF86}" srcOrd="0" destOrd="0" presId="urn:microsoft.com/office/officeart/2005/8/layout/venn3"/>
    <dgm:cxn modelId="{8E836F04-F596-4900-9F79-4A60E4F1081B}" type="presOf" srcId="{3C3D1718-21F3-40E3-8073-40B31DB53FAD}" destId="{F9C5F6B0-4D31-493A-9460-1EC566C3BB84}" srcOrd="0" destOrd="0" presId="urn:microsoft.com/office/officeart/2005/8/layout/venn3"/>
    <dgm:cxn modelId="{EB210185-F3D0-4203-BA61-2DA9DD1283E6}" type="presOf" srcId="{EAE1088C-D00C-4178-B118-09F4A6B86C1F}" destId="{F0D1C6A0-6AE3-4478-BCA0-1963AF8130D5}" srcOrd="0" destOrd="0" presId="urn:microsoft.com/office/officeart/2005/8/layout/venn3"/>
    <dgm:cxn modelId="{7DC2EEE9-4AAE-4797-8DB4-6CDDFFB461A5}" type="presParOf" srcId="{F0D1C6A0-6AE3-4478-BCA0-1963AF8130D5}" destId="{F9C5F6B0-4D31-493A-9460-1EC566C3BB84}" srcOrd="0" destOrd="0" presId="urn:microsoft.com/office/officeart/2005/8/layout/venn3"/>
    <dgm:cxn modelId="{91081FC2-D7F7-4ED0-98A1-E770E5390B0A}" type="presParOf" srcId="{F0D1C6A0-6AE3-4478-BCA0-1963AF8130D5}" destId="{B842DF3E-E78D-462F-A5CC-E16C67B01821}" srcOrd="1" destOrd="0" presId="urn:microsoft.com/office/officeart/2005/8/layout/venn3"/>
    <dgm:cxn modelId="{CA92A9B6-C3EF-4501-A0F9-6FBDCBD6D6A9}" type="presParOf" srcId="{F0D1C6A0-6AE3-4478-BCA0-1963AF8130D5}" destId="{6EF1AF08-9334-480F-9092-2F9E329DD69C}" srcOrd="2" destOrd="0" presId="urn:microsoft.com/office/officeart/2005/8/layout/venn3"/>
    <dgm:cxn modelId="{ED40212D-2D39-46CD-9429-4DF004A972FB}" type="presParOf" srcId="{F0D1C6A0-6AE3-4478-BCA0-1963AF8130D5}" destId="{B4C4B1EE-0694-4A8B-ADE2-6079FF95B405}" srcOrd="3" destOrd="0" presId="urn:microsoft.com/office/officeart/2005/8/layout/venn3"/>
    <dgm:cxn modelId="{178D72AA-5C19-4F60-B8AC-EEF3EC62AA26}" type="presParOf" srcId="{F0D1C6A0-6AE3-4478-BCA0-1963AF8130D5}" destId="{6FC185DC-2AFF-4C48-ABA6-A267AA6D91B6}" srcOrd="4" destOrd="0" presId="urn:microsoft.com/office/officeart/2005/8/layout/venn3"/>
    <dgm:cxn modelId="{65CB6437-2690-44C7-B74D-E001557AA8F7}" type="presParOf" srcId="{F0D1C6A0-6AE3-4478-BCA0-1963AF8130D5}" destId="{8F737D8B-7FC9-4805-BF3E-0815E46E311C}" srcOrd="5" destOrd="0" presId="urn:microsoft.com/office/officeart/2005/8/layout/venn3"/>
    <dgm:cxn modelId="{11493CF7-A3FA-4E44-AF98-589314A76B5C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16DD-C563-4F15-9AE2-FCE0A11BE2B3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5A98A0-118E-4D84-A8EB-78AAE6302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16DD-C563-4F15-9AE2-FCE0A11BE2B3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98A0-118E-4D84-A8EB-78AAE6302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16DD-C563-4F15-9AE2-FCE0A11BE2B3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98A0-118E-4D84-A8EB-78AAE6302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16DD-C563-4F15-9AE2-FCE0A11BE2B3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5A98A0-118E-4D84-A8EB-78AAE6302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16DD-C563-4F15-9AE2-FCE0A11BE2B3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98A0-118E-4D84-A8EB-78AAE63029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16DD-C563-4F15-9AE2-FCE0A11BE2B3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98A0-118E-4D84-A8EB-78AAE6302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16DD-C563-4F15-9AE2-FCE0A11BE2B3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5A98A0-118E-4D84-A8EB-78AAE63029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16DD-C563-4F15-9AE2-FCE0A11BE2B3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98A0-118E-4D84-A8EB-78AAE6302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16DD-C563-4F15-9AE2-FCE0A11BE2B3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98A0-118E-4D84-A8EB-78AAE6302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16DD-C563-4F15-9AE2-FCE0A11BE2B3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98A0-118E-4D84-A8EB-78AAE6302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16DD-C563-4F15-9AE2-FCE0A11BE2B3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98A0-118E-4D84-A8EB-78AAE63029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E616DD-C563-4F15-9AE2-FCE0A11BE2B3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5A98A0-118E-4D84-A8EB-78AAE63029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hyperlink" Target="command:showpic:1?29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hyperlink" Target="command:showpic:1?295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jpe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gif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714488"/>
            <a:ext cx="6286544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«Учим стихотворения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с детьми»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357826"/>
            <a:ext cx="8458200" cy="571504"/>
          </a:xfrm>
        </p:spPr>
        <p:txBody>
          <a:bodyPr/>
          <a:lstStyle/>
          <a:p>
            <a:pPr algn="ctr"/>
            <a:r>
              <a:rPr lang="ru-RU" dirty="0" smtClean="0"/>
              <a:t>Заучивание стихотворений с помощью </a:t>
            </a:r>
            <a:r>
              <a:rPr lang="ru-RU" dirty="0" err="1" smtClean="0"/>
              <a:t>мнемотаблиц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14290"/>
            <a:ext cx="7929618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Отрывок из стихотворения «Овощи»</a:t>
            </a:r>
          </a:p>
          <a:p>
            <a:pPr algn="ctr"/>
            <a:r>
              <a:rPr lang="ru-RU" sz="2400" b="1" dirty="0" err="1" smtClean="0">
                <a:solidFill>
                  <a:schemeClr val="accent2"/>
                </a:solidFill>
              </a:rPr>
              <a:t>Тувим</a:t>
            </a:r>
            <a:r>
              <a:rPr lang="ru-RU" sz="2400" b="1" dirty="0" smtClean="0">
                <a:solidFill>
                  <a:schemeClr val="accent2"/>
                </a:solidFill>
              </a:rPr>
              <a:t> Юлиан (пер. С. Михалкова).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285860"/>
          <a:ext cx="5357851" cy="52328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39463"/>
                <a:gridCol w="1339463"/>
                <a:gridCol w="1432913"/>
                <a:gridCol w="1246012"/>
              </a:tblGrid>
              <a:tr h="121444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94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4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4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357818" y="1357298"/>
            <a:ext cx="3786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 smtClean="0"/>
              <a:t>Хозяйка однажды с базара пришла, </a:t>
            </a:r>
          </a:p>
          <a:p>
            <a:pPr>
              <a:lnSpc>
                <a:spcPct val="200000"/>
              </a:lnSpc>
            </a:pPr>
            <a:endParaRPr lang="ru-RU" b="1" dirty="0"/>
          </a:p>
          <a:p>
            <a:pPr>
              <a:lnSpc>
                <a:spcPct val="200000"/>
              </a:lnSpc>
            </a:pPr>
            <a:r>
              <a:rPr lang="ru-RU" b="1" dirty="0" smtClean="0"/>
              <a:t>Хозяйка с базара домой принесла: </a:t>
            </a:r>
          </a:p>
          <a:p>
            <a:pPr>
              <a:lnSpc>
                <a:spcPct val="200000"/>
              </a:lnSpc>
            </a:pPr>
            <a:endParaRPr lang="ru-RU" b="1" dirty="0" smtClean="0"/>
          </a:p>
          <a:p>
            <a:pPr>
              <a:lnSpc>
                <a:spcPct val="200000"/>
              </a:lnSpc>
            </a:pPr>
            <a:endParaRPr lang="ru-RU" b="1" dirty="0" smtClean="0"/>
          </a:p>
          <a:p>
            <a:pPr>
              <a:lnSpc>
                <a:spcPct val="200000"/>
              </a:lnSpc>
            </a:pPr>
            <a:r>
              <a:rPr lang="ru-RU" b="1" dirty="0" smtClean="0"/>
              <a:t>Картошку,  капусту, морковку,</a:t>
            </a:r>
            <a:r>
              <a:rPr lang="ru-RU" b="1" dirty="0"/>
              <a:t> </a:t>
            </a:r>
            <a:r>
              <a:rPr lang="ru-RU" b="1" dirty="0" smtClean="0"/>
              <a:t>горох, </a:t>
            </a:r>
            <a:endParaRPr lang="ru-RU" b="1" dirty="0"/>
          </a:p>
          <a:p>
            <a:pPr>
              <a:lnSpc>
                <a:spcPct val="200000"/>
              </a:lnSpc>
            </a:pPr>
            <a:endParaRPr lang="ru-RU" b="1" dirty="0" smtClean="0"/>
          </a:p>
          <a:p>
            <a:pPr>
              <a:lnSpc>
                <a:spcPct val="200000"/>
              </a:lnSpc>
            </a:pPr>
            <a:r>
              <a:rPr lang="ru-RU" b="1" dirty="0" smtClean="0"/>
              <a:t>Петрушку и свёклу. Ох! .. </a:t>
            </a:r>
            <a:endParaRPr lang="ru-RU" b="1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9" name="Рисунок 4974" descr="C:\Program Files\Новый Диск\Домашний логопед. Практический курс\data\images\page\29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00306"/>
            <a:ext cx="128585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972" descr="C:\Program Files\Новый Диск\Домашний логопед. Практический курс\data\images\page\29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500306"/>
            <a:ext cx="2357454" cy="131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500306"/>
            <a:ext cx="1000132" cy="128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000504"/>
            <a:ext cx="9906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929066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3" y="4000504"/>
            <a:ext cx="1357322" cy="11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071942"/>
            <a:ext cx="1192710" cy="104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429264"/>
            <a:ext cx="1071570" cy="102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429264"/>
            <a:ext cx="2214578" cy="102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4974" descr="C:\Program Files\Новый Диск\Домашний логопед. Практический курс\data\images\page\29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285860"/>
            <a:ext cx="128585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428736"/>
            <a:ext cx="10763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4357686" y="5214950"/>
            <a:ext cx="675812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1428736"/>
            <a:ext cx="40719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Накрытые крышкой, в душном горшке </a:t>
            </a:r>
            <a:br>
              <a:rPr lang="ru-RU" b="1" dirty="0" smtClean="0"/>
            </a:b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Кипели, кипели в крутом кипятке: </a:t>
            </a:r>
            <a:br>
              <a:rPr lang="ru-RU" b="1" dirty="0" smtClean="0"/>
            </a:b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Картошка, капуста, морковка, горох, </a:t>
            </a:r>
            <a:br>
              <a:rPr lang="ru-RU" b="1" dirty="0" smtClean="0"/>
            </a:b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Петрушка и свёкла. Ох!..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И суп овощной оказался неплох!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71548"/>
          <a:ext cx="5072067" cy="56207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85877"/>
                <a:gridCol w="1285877"/>
                <a:gridCol w="1375587"/>
                <a:gridCol w="1124726"/>
              </a:tblGrid>
              <a:tr h="852948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4438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2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2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34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142852"/>
            <a:ext cx="7929618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Отрывок из стихотворения «Овощи»</a:t>
            </a:r>
          </a:p>
          <a:p>
            <a:pPr algn="ctr"/>
            <a:r>
              <a:rPr lang="ru-RU" sz="2400" b="1" dirty="0" err="1" smtClean="0">
                <a:solidFill>
                  <a:schemeClr val="accent2"/>
                </a:solidFill>
              </a:rPr>
              <a:t>Тувим</a:t>
            </a:r>
            <a:r>
              <a:rPr lang="ru-RU" sz="2400" b="1" dirty="0" smtClean="0">
                <a:solidFill>
                  <a:schemeClr val="accent2"/>
                </a:solidFill>
              </a:rPr>
              <a:t> Юлиан (пер. С. Михалкова).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000108"/>
            <a:ext cx="1714512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65" t="8888" r="14966" b="52222"/>
          <a:stretch>
            <a:fillRect/>
          </a:stretch>
        </p:blipFill>
        <p:spPr bwMode="auto">
          <a:xfrm>
            <a:off x="785786" y="1285860"/>
            <a:ext cx="1214446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928802"/>
            <a:ext cx="164307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143248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214686"/>
            <a:ext cx="9906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357562"/>
            <a:ext cx="121444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286124"/>
            <a:ext cx="97839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857760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714884"/>
            <a:ext cx="221457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4" name="Picture 2" descr="borsh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6072206"/>
            <a:ext cx="1357323" cy="571480"/>
          </a:xfrm>
          <a:prstGeom prst="rect">
            <a:avLst/>
          </a:prstGeom>
          <a:noFill/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16392" name="Freeform 8"/>
          <p:cNvSpPr>
            <a:spLocks/>
          </p:cNvSpPr>
          <p:nvPr/>
        </p:nvSpPr>
        <p:spPr bwMode="auto">
          <a:xfrm rot="1718377">
            <a:off x="3605655" y="6110231"/>
            <a:ext cx="289617" cy="513006"/>
          </a:xfrm>
          <a:custGeom>
            <a:avLst/>
            <a:gdLst/>
            <a:ahLst/>
            <a:cxnLst>
              <a:cxn ang="0">
                <a:pos x="752" y="1712"/>
              </a:cxn>
              <a:cxn ang="0">
                <a:pos x="860" y="1666"/>
              </a:cxn>
              <a:cxn ang="0">
                <a:pos x="951" y="1604"/>
              </a:cxn>
              <a:cxn ang="0">
                <a:pos x="1013" y="1511"/>
              </a:cxn>
              <a:cxn ang="0">
                <a:pos x="1074" y="1403"/>
              </a:cxn>
              <a:cxn ang="0">
                <a:pos x="1121" y="1295"/>
              </a:cxn>
              <a:cxn ang="0">
                <a:pos x="1135" y="1156"/>
              </a:cxn>
              <a:cxn ang="0">
                <a:pos x="1151" y="1018"/>
              </a:cxn>
              <a:cxn ang="0">
                <a:pos x="1151" y="894"/>
              </a:cxn>
              <a:cxn ang="0">
                <a:pos x="1151" y="802"/>
              </a:cxn>
              <a:cxn ang="0">
                <a:pos x="1121" y="663"/>
              </a:cxn>
              <a:cxn ang="0">
                <a:pos x="1059" y="509"/>
              </a:cxn>
              <a:cxn ang="0">
                <a:pos x="998" y="354"/>
              </a:cxn>
              <a:cxn ang="0">
                <a:pos x="906" y="215"/>
              </a:cxn>
              <a:cxn ang="0">
                <a:pos x="813" y="92"/>
              </a:cxn>
              <a:cxn ang="0">
                <a:pos x="675" y="30"/>
              </a:cxn>
              <a:cxn ang="0">
                <a:pos x="538" y="14"/>
              </a:cxn>
              <a:cxn ang="0">
                <a:pos x="400" y="61"/>
              </a:cxn>
              <a:cxn ang="0">
                <a:pos x="291" y="154"/>
              </a:cxn>
              <a:cxn ang="0">
                <a:pos x="200" y="277"/>
              </a:cxn>
              <a:cxn ang="0">
                <a:pos x="123" y="431"/>
              </a:cxn>
              <a:cxn ang="0">
                <a:pos x="62" y="586"/>
              </a:cxn>
              <a:cxn ang="0">
                <a:pos x="15" y="725"/>
              </a:cxn>
              <a:cxn ang="0">
                <a:pos x="0" y="849"/>
              </a:cxn>
              <a:cxn ang="0">
                <a:pos x="0" y="956"/>
              </a:cxn>
              <a:cxn ang="0">
                <a:pos x="0" y="1095"/>
              </a:cxn>
              <a:cxn ang="0">
                <a:pos x="15" y="1234"/>
              </a:cxn>
              <a:cxn ang="0">
                <a:pos x="46" y="1358"/>
              </a:cxn>
              <a:cxn ang="0">
                <a:pos x="92" y="1466"/>
              </a:cxn>
              <a:cxn ang="0">
                <a:pos x="169" y="1558"/>
              </a:cxn>
              <a:cxn ang="0">
                <a:pos x="246" y="1635"/>
              </a:cxn>
              <a:cxn ang="0">
                <a:pos x="338" y="1696"/>
              </a:cxn>
              <a:cxn ang="0">
                <a:pos x="323" y="4876"/>
              </a:cxn>
              <a:cxn ang="0">
                <a:pos x="323" y="4938"/>
              </a:cxn>
              <a:cxn ang="0">
                <a:pos x="384" y="4984"/>
              </a:cxn>
              <a:cxn ang="0">
                <a:pos x="461" y="5015"/>
              </a:cxn>
              <a:cxn ang="0">
                <a:pos x="538" y="5030"/>
              </a:cxn>
              <a:cxn ang="0">
                <a:pos x="645" y="5015"/>
              </a:cxn>
              <a:cxn ang="0">
                <a:pos x="722" y="4999"/>
              </a:cxn>
              <a:cxn ang="0">
                <a:pos x="783" y="4953"/>
              </a:cxn>
              <a:cxn ang="0">
                <a:pos x="829" y="4860"/>
              </a:cxn>
            </a:cxnLst>
            <a:rect l="0" t="0" r="r" b="b"/>
            <a:pathLst>
              <a:path w="1166" h="5030">
                <a:moveTo>
                  <a:pt x="722" y="1712"/>
                </a:moveTo>
                <a:lnTo>
                  <a:pt x="752" y="1712"/>
                </a:lnTo>
                <a:lnTo>
                  <a:pt x="799" y="1696"/>
                </a:lnTo>
                <a:lnTo>
                  <a:pt x="860" y="1666"/>
                </a:lnTo>
                <a:lnTo>
                  <a:pt x="906" y="1635"/>
                </a:lnTo>
                <a:lnTo>
                  <a:pt x="951" y="1604"/>
                </a:lnTo>
                <a:lnTo>
                  <a:pt x="982" y="1558"/>
                </a:lnTo>
                <a:lnTo>
                  <a:pt x="1013" y="1511"/>
                </a:lnTo>
                <a:lnTo>
                  <a:pt x="1044" y="1466"/>
                </a:lnTo>
                <a:lnTo>
                  <a:pt x="1074" y="1403"/>
                </a:lnTo>
                <a:lnTo>
                  <a:pt x="1090" y="1358"/>
                </a:lnTo>
                <a:lnTo>
                  <a:pt x="1121" y="1295"/>
                </a:lnTo>
                <a:lnTo>
                  <a:pt x="1135" y="1234"/>
                </a:lnTo>
                <a:lnTo>
                  <a:pt x="1135" y="1156"/>
                </a:lnTo>
                <a:lnTo>
                  <a:pt x="1151" y="1095"/>
                </a:lnTo>
                <a:lnTo>
                  <a:pt x="1151" y="1018"/>
                </a:lnTo>
                <a:lnTo>
                  <a:pt x="1166" y="910"/>
                </a:lnTo>
                <a:lnTo>
                  <a:pt x="1151" y="894"/>
                </a:lnTo>
                <a:lnTo>
                  <a:pt x="1151" y="849"/>
                </a:lnTo>
                <a:lnTo>
                  <a:pt x="1151" y="802"/>
                </a:lnTo>
                <a:lnTo>
                  <a:pt x="1135" y="725"/>
                </a:lnTo>
                <a:lnTo>
                  <a:pt x="1121" y="663"/>
                </a:lnTo>
                <a:lnTo>
                  <a:pt x="1090" y="586"/>
                </a:lnTo>
                <a:lnTo>
                  <a:pt x="1059" y="509"/>
                </a:lnTo>
                <a:lnTo>
                  <a:pt x="1028" y="431"/>
                </a:lnTo>
                <a:lnTo>
                  <a:pt x="998" y="354"/>
                </a:lnTo>
                <a:lnTo>
                  <a:pt x="951" y="277"/>
                </a:lnTo>
                <a:lnTo>
                  <a:pt x="906" y="215"/>
                </a:lnTo>
                <a:lnTo>
                  <a:pt x="860" y="154"/>
                </a:lnTo>
                <a:lnTo>
                  <a:pt x="813" y="92"/>
                </a:lnTo>
                <a:lnTo>
                  <a:pt x="752" y="61"/>
                </a:lnTo>
                <a:lnTo>
                  <a:pt x="675" y="30"/>
                </a:lnTo>
                <a:lnTo>
                  <a:pt x="583" y="0"/>
                </a:lnTo>
                <a:lnTo>
                  <a:pt x="538" y="14"/>
                </a:lnTo>
                <a:lnTo>
                  <a:pt x="475" y="30"/>
                </a:lnTo>
                <a:lnTo>
                  <a:pt x="400" y="61"/>
                </a:lnTo>
                <a:lnTo>
                  <a:pt x="338" y="92"/>
                </a:lnTo>
                <a:lnTo>
                  <a:pt x="291" y="154"/>
                </a:lnTo>
                <a:lnTo>
                  <a:pt x="246" y="215"/>
                </a:lnTo>
                <a:lnTo>
                  <a:pt x="200" y="277"/>
                </a:lnTo>
                <a:lnTo>
                  <a:pt x="153" y="354"/>
                </a:lnTo>
                <a:lnTo>
                  <a:pt x="123" y="431"/>
                </a:lnTo>
                <a:lnTo>
                  <a:pt x="92" y="509"/>
                </a:lnTo>
                <a:lnTo>
                  <a:pt x="62" y="586"/>
                </a:lnTo>
                <a:lnTo>
                  <a:pt x="31" y="663"/>
                </a:lnTo>
                <a:lnTo>
                  <a:pt x="15" y="725"/>
                </a:lnTo>
                <a:lnTo>
                  <a:pt x="0" y="802"/>
                </a:lnTo>
                <a:lnTo>
                  <a:pt x="0" y="849"/>
                </a:lnTo>
                <a:lnTo>
                  <a:pt x="0" y="910"/>
                </a:lnTo>
                <a:lnTo>
                  <a:pt x="0" y="956"/>
                </a:lnTo>
                <a:lnTo>
                  <a:pt x="0" y="1018"/>
                </a:lnTo>
                <a:lnTo>
                  <a:pt x="0" y="1095"/>
                </a:lnTo>
                <a:lnTo>
                  <a:pt x="15" y="1156"/>
                </a:lnTo>
                <a:lnTo>
                  <a:pt x="15" y="1234"/>
                </a:lnTo>
                <a:lnTo>
                  <a:pt x="31" y="1295"/>
                </a:lnTo>
                <a:lnTo>
                  <a:pt x="46" y="1358"/>
                </a:lnTo>
                <a:lnTo>
                  <a:pt x="76" y="1403"/>
                </a:lnTo>
                <a:lnTo>
                  <a:pt x="92" y="1466"/>
                </a:lnTo>
                <a:lnTo>
                  <a:pt x="123" y="1511"/>
                </a:lnTo>
                <a:lnTo>
                  <a:pt x="169" y="1558"/>
                </a:lnTo>
                <a:lnTo>
                  <a:pt x="200" y="1604"/>
                </a:lnTo>
                <a:lnTo>
                  <a:pt x="246" y="1635"/>
                </a:lnTo>
                <a:lnTo>
                  <a:pt x="291" y="1666"/>
                </a:lnTo>
                <a:lnTo>
                  <a:pt x="338" y="1696"/>
                </a:lnTo>
                <a:lnTo>
                  <a:pt x="430" y="1712"/>
                </a:lnTo>
                <a:lnTo>
                  <a:pt x="323" y="4876"/>
                </a:lnTo>
                <a:lnTo>
                  <a:pt x="323" y="4907"/>
                </a:lnTo>
                <a:lnTo>
                  <a:pt x="323" y="4938"/>
                </a:lnTo>
                <a:lnTo>
                  <a:pt x="353" y="4953"/>
                </a:lnTo>
                <a:lnTo>
                  <a:pt x="384" y="4984"/>
                </a:lnTo>
                <a:lnTo>
                  <a:pt x="414" y="4999"/>
                </a:lnTo>
                <a:lnTo>
                  <a:pt x="461" y="5015"/>
                </a:lnTo>
                <a:lnTo>
                  <a:pt x="491" y="5015"/>
                </a:lnTo>
                <a:lnTo>
                  <a:pt x="538" y="5030"/>
                </a:lnTo>
                <a:lnTo>
                  <a:pt x="599" y="5030"/>
                </a:lnTo>
                <a:lnTo>
                  <a:pt x="645" y="5015"/>
                </a:lnTo>
                <a:lnTo>
                  <a:pt x="675" y="5015"/>
                </a:lnTo>
                <a:lnTo>
                  <a:pt x="722" y="4999"/>
                </a:lnTo>
                <a:lnTo>
                  <a:pt x="752" y="4984"/>
                </a:lnTo>
                <a:lnTo>
                  <a:pt x="783" y="4953"/>
                </a:lnTo>
                <a:lnTo>
                  <a:pt x="813" y="4922"/>
                </a:lnTo>
                <a:lnTo>
                  <a:pt x="829" y="4860"/>
                </a:lnTo>
                <a:lnTo>
                  <a:pt x="722" y="1712"/>
                </a:lnTo>
                <a:close/>
              </a:path>
            </a:pathLst>
          </a:custGeom>
          <a:gradFill rotWithShape="0">
            <a:gsLst>
              <a:gs pos="0">
                <a:srgbClr val="C0C0C0">
                  <a:gamma/>
                  <a:tint val="34510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tint val="34510"/>
                  <a:invGamma/>
                </a:srgbClr>
              </a:gs>
            </a:gsLst>
            <a:lin ang="0" scaled="1"/>
          </a:gra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4500570"/>
            <a:ext cx="675812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2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82</Words>
  <Application>Microsoft Office PowerPoint</Application>
  <PresentationFormat>Экран (4:3)</PresentationFormat>
  <Paragraphs>38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«Учим стихотворения  с детьми»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</dc:creator>
  <cp:lastModifiedBy>--</cp:lastModifiedBy>
  <cp:revision>18</cp:revision>
  <dcterms:created xsi:type="dcterms:W3CDTF">2011-05-04T06:55:12Z</dcterms:created>
  <dcterms:modified xsi:type="dcterms:W3CDTF">2011-05-05T06:01:07Z</dcterms:modified>
</cp:coreProperties>
</file>