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60" r:id="rId3"/>
    <p:sldId id="266" r:id="rId4"/>
    <p:sldId id="284" r:id="rId5"/>
    <p:sldId id="281" r:id="rId6"/>
    <p:sldId id="282" r:id="rId7"/>
    <p:sldId id="283" r:id="rId8"/>
    <p:sldId id="270" r:id="rId9"/>
    <p:sldId id="267" r:id="rId10"/>
    <p:sldId id="265" r:id="rId11"/>
    <p:sldId id="257" r:id="rId12"/>
    <p:sldId id="258" r:id="rId13"/>
    <p:sldId id="259" r:id="rId14"/>
    <p:sldId id="279" r:id="rId15"/>
    <p:sldId id="280" r:id="rId16"/>
    <p:sldId id="278" r:id="rId17"/>
    <p:sldId id="264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323" autoAdjust="0"/>
    <p:restoredTop sz="94660"/>
  </p:normalViewPr>
  <p:slideViewPr>
    <p:cSldViewPr>
      <p:cViewPr varScale="1">
        <p:scale>
          <a:sx n="68" d="100"/>
          <a:sy n="68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7D5E-BB4A-4FFD-A43A-09C6D6260D8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8BDA-E357-4BBE-8C4B-95024B3C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7D5E-BB4A-4FFD-A43A-09C6D6260D8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8BDA-E357-4BBE-8C4B-95024B3C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7D5E-BB4A-4FFD-A43A-09C6D6260D8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8BDA-E357-4BBE-8C4B-95024B3C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7D5E-BB4A-4FFD-A43A-09C6D6260D8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8BDA-E357-4BBE-8C4B-95024B3C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7D5E-BB4A-4FFD-A43A-09C6D6260D8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8BDA-E357-4BBE-8C4B-95024B3C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7D5E-BB4A-4FFD-A43A-09C6D6260D8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8BDA-E357-4BBE-8C4B-95024B3C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7D5E-BB4A-4FFD-A43A-09C6D6260D8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8BDA-E357-4BBE-8C4B-95024B3C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7D5E-BB4A-4FFD-A43A-09C6D6260D8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8BDA-E357-4BBE-8C4B-95024B3C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7D5E-BB4A-4FFD-A43A-09C6D6260D8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8BDA-E357-4BBE-8C4B-95024B3C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7D5E-BB4A-4FFD-A43A-09C6D6260D8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8BDA-E357-4BBE-8C4B-95024B3C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7D5E-BB4A-4FFD-A43A-09C6D6260D8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8BDA-E357-4BBE-8C4B-95024B3C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chemeClr val="accent6">
                <a:lumMod val="40000"/>
                <a:lumOff val="60000"/>
              </a:schemeClr>
            </a:gs>
            <a:gs pos="75000">
              <a:schemeClr val="accent3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07D5E-BB4A-4FFD-A43A-09C6D6260D8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C8BDA-E357-4BBE-8C4B-95024B3C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u.wikipedia.org/w/index.php?title=%D0%A4%D0%B0%D0%B9%D0%BB:Irbis4.JPG&amp;filetimestamp=20100528060036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/index.php?title=%D0%A4%D0%B0%D0%B9%D0%BB:Uncia_uncia.jpg&amp;filetimestamp=2005070921131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/index.php?title=%D0%A4%D0%B0%D0%B9%D0%BB:Schneeleopard_01.jpg&amp;filetimestamp=2010072719303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/index.php?title=%D0%A4%D0%B0%D0%B9%D0%BB:Irbis1200.jpg&amp;filetimestamp=2010052804455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8%D1%88%D0%BA%D0%B5%D0%BA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hyperlink" Target="http://ru.wikipedia.org/wiki/%D0%91%D0%B0%D1%80%D1%81%D0%BE%D0%B2%D0%BE" TargetMode="External"/><Relationship Id="rId2" Type="http://schemas.openxmlformats.org/officeDocument/2006/relationships/hyperlink" Target="http://ru.wikipedia.org/w/index.php?title=%D0%A4%D0%B0%D0%B9%D0%BB:Coat_of_arms_of_Almaty.svg&amp;filetimestamp=2011072205445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A4%D0%B0%D0%B9%D0%BB:Coat_of_arms_of_Bishkek_Kyrgyzstan.svg&amp;filetimestamp=20110703065045" TargetMode="External"/><Relationship Id="rId11" Type="http://schemas.openxmlformats.org/officeDocument/2006/relationships/hyperlink" Target="http://ru.wikipedia.org/wiki/%D0%A1%D1%83%D1%80%D0%B3%D1%83%D1%82%D1%81%D0%BA%D0%B8%D0%B9_%D1%80%D0%B0%D0%B9%D0%BE%D0%BD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0.png"/><Relationship Id="rId4" Type="http://schemas.openxmlformats.org/officeDocument/2006/relationships/hyperlink" Target="http://ru.wikipedia.org/w/index.php?title=%D0%A4%D0%B0%D0%B9%D0%BB:Flag_of_Ermakovsky_rayon_(Krasnoyarsk_krai).png&amp;filetimestamp=20110425095636" TargetMode="External"/><Relationship Id="rId9" Type="http://schemas.openxmlformats.org/officeDocument/2006/relationships/hyperlink" Target="http://ru.wikipedia.org/w/index.php?title=%D0%A4%D0%B0%D0%B9%D0%BB:Flag_of_Barsovo_(Khanty-Mansia).svg&amp;filetimestamp=20110729051028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u.wikipedia.org/w/index.php?title=%D0%A4%D0%B0%D0%B9%D0%BB:Irbis4.JPG&amp;filetimestamp=2010052806003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/index.php?title=%D0%A4%D0%B0%D0%B9%D0%BB:Altai_Kutscherla-Tal_und_See.jpg&amp;filetimestamp=2006032615433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/index.php?title=%D0%A4%D0%B0%D0%B9%D0%BB:Irbis6.jpg&amp;filetimestamp=2010052806020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/index.php?title=%D0%A4%D0%B0%D0%B9%D0%BB:Uncia_uncia.jpg&amp;filetimestamp=200507092113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/index.php?title=%D0%A4%D0%B0%D0%B9%D0%BB:Schneeleopard_01.jpg&amp;filetimestamp=2010072719303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А</a:t>
            </a:r>
            <a:r>
              <a:rPr lang="ru-RU" dirty="0" err="1" smtClean="0"/>
              <a:t>раатан</a:t>
            </a:r>
            <a:r>
              <a:rPr lang="ru-RU" dirty="0" smtClean="0"/>
              <a:t> ан </a:t>
            </a:r>
            <a:r>
              <a:rPr lang="ru-RU" dirty="0" err="1" smtClean="0"/>
              <a:t>и</a:t>
            </a:r>
            <a:r>
              <a:rPr lang="ru-RU" dirty="0" err="1" smtClean="0"/>
              <a:t>рбиш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Ирбис">
            <a:hlinkClick r:id="rId2" tooltip="&quot;Ирбис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77048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Ажылды</a:t>
            </a:r>
            <a:r>
              <a:rPr lang="ru-RU" dirty="0" err="1" smtClean="0">
                <a:latin typeface="Calibri"/>
                <a:cs typeface="Calibri"/>
              </a:rPr>
              <a:t>ң чорудуу</a:t>
            </a:r>
            <a:r>
              <a:rPr lang="ru-RU" dirty="0" smtClean="0">
                <a:latin typeface="Calibri"/>
                <a:cs typeface="Calibri"/>
              </a:rPr>
              <a:t>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Ирбиш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дириг</a:t>
            </a:r>
            <a:r>
              <a:rPr lang="ru-RU" dirty="0" smtClean="0"/>
              <a:t> </a:t>
            </a:r>
            <a:r>
              <a:rPr lang="ru-RU" dirty="0" err="1" smtClean="0"/>
              <a:t>амытан</a:t>
            </a:r>
            <a:r>
              <a:rPr lang="ru-RU" dirty="0" smtClean="0"/>
              <a:t> </a:t>
            </a:r>
            <a:r>
              <a:rPr lang="ru-RU" dirty="0" err="1" smtClean="0"/>
              <a:t>дугайыда</a:t>
            </a:r>
            <a:r>
              <a:rPr lang="ru-RU" dirty="0" smtClean="0"/>
              <a:t> </a:t>
            </a:r>
            <a:r>
              <a:rPr lang="ru-RU" dirty="0" err="1" smtClean="0"/>
              <a:t>билип</a:t>
            </a:r>
            <a:r>
              <a:rPr lang="ru-RU" dirty="0" smtClean="0"/>
              <a:t> </a:t>
            </a:r>
            <a:r>
              <a:rPr lang="ru-RU" dirty="0" err="1" smtClean="0"/>
              <a:t>алыр</a:t>
            </a:r>
            <a:r>
              <a:rPr lang="ru-RU" dirty="0" smtClean="0"/>
              <a:t>;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Ирбишти</a:t>
            </a:r>
            <a:r>
              <a:rPr lang="ru-RU" dirty="0" err="1" smtClean="0">
                <a:latin typeface="Calibri"/>
                <a:cs typeface="Calibri"/>
              </a:rPr>
              <a:t>ң чурттап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 err="1" smtClean="0">
                <a:latin typeface="Calibri"/>
                <a:cs typeface="Calibri"/>
              </a:rPr>
              <a:t>турар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 err="1" smtClean="0">
                <a:latin typeface="Calibri"/>
                <a:cs typeface="Calibri"/>
              </a:rPr>
              <a:t>черин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 err="1" smtClean="0">
                <a:latin typeface="Calibri"/>
                <a:cs typeface="Calibri"/>
              </a:rPr>
              <a:t>тодарадыр</a:t>
            </a:r>
            <a:r>
              <a:rPr lang="ru-RU" dirty="0" smtClean="0">
                <a:latin typeface="Calibri"/>
                <a:cs typeface="Calibri"/>
              </a:rPr>
              <a:t>;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«</a:t>
            </a:r>
            <a:r>
              <a:rPr lang="ru-RU" dirty="0" err="1" smtClean="0"/>
              <a:t>Ирбиш</a:t>
            </a:r>
            <a:r>
              <a:rPr lang="ru-RU" dirty="0" smtClean="0"/>
              <a:t> </a:t>
            </a:r>
            <a:r>
              <a:rPr lang="ru-RU" dirty="0" err="1" smtClean="0"/>
              <a:t>ховар</a:t>
            </a:r>
            <a:r>
              <a:rPr lang="ru-RU" dirty="0" smtClean="0"/>
              <a:t>, </a:t>
            </a:r>
            <a:r>
              <a:rPr lang="ru-RU" dirty="0" err="1" smtClean="0"/>
              <a:t>чараш</a:t>
            </a:r>
            <a:r>
              <a:rPr lang="ru-RU" dirty="0" smtClean="0"/>
              <a:t> </a:t>
            </a:r>
            <a:r>
              <a:rPr lang="ru-RU" dirty="0" err="1" smtClean="0"/>
              <a:t>а</a:t>
            </a:r>
            <a:r>
              <a:rPr lang="ru-RU" dirty="0" err="1" smtClean="0">
                <a:latin typeface="Calibri"/>
                <a:cs typeface="Calibri"/>
              </a:rPr>
              <a:t>ң» деп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ɵ</a:t>
            </a:r>
            <a:r>
              <a:rPr lang="ru-RU" dirty="0" err="1" smtClean="0">
                <a:latin typeface="Calibri"/>
                <a:cs typeface="Calibri"/>
              </a:rPr>
              <a:t>ске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 err="1" smtClean="0">
                <a:latin typeface="Calibri"/>
                <a:cs typeface="Calibri"/>
              </a:rPr>
              <a:t>класстарга</a:t>
            </a:r>
            <a:r>
              <a:rPr lang="ru-RU" dirty="0" smtClean="0">
                <a:latin typeface="Calibri"/>
                <a:cs typeface="Calibri"/>
              </a:rPr>
              <a:t> беседа </a:t>
            </a:r>
            <a:r>
              <a:rPr lang="ru-RU" dirty="0" err="1" smtClean="0">
                <a:latin typeface="Calibri"/>
                <a:cs typeface="Calibri"/>
              </a:rPr>
              <a:t>чорудар</a:t>
            </a:r>
            <a:r>
              <a:rPr lang="ru-RU" dirty="0" smtClean="0">
                <a:latin typeface="Calibri"/>
                <a:cs typeface="Calibri"/>
              </a:rPr>
              <a:t>;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Ирбиш</a:t>
            </a:r>
            <a:r>
              <a:rPr lang="ru-RU" dirty="0" smtClean="0"/>
              <a:t> </a:t>
            </a:r>
            <a:r>
              <a:rPr lang="ru-RU" dirty="0" err="1" smtClean="0"/>
              <a:t>дугайында</a:t>
            </a:r>
            <a:r>
              <a:rPr lang="ru-RU" dirty="0" smtClean="0"/>
              <a:t> </a:t>
            </a:r>
            <a:r>
              <a:rPr lang="ru-RU" dirty="0" err="1" smtClean="0"/>
              <a:t>шулук</a:t>
            </a:r>
            <a:r>
              <a:rPr lang="ru-RU" dirty="0" smtClean="0"/>
              <a:t>, </a:t>
            </a:r>
            <a:r>
              <a:rPr lang="ru-RU" dirty="0" err="1" smtClean="0"/>
              <a:t>ыры</a:t>
            </a:r>
            <a:r>
              <a:rPr lang="ru-RU" dirty="0" smtClean="0"/>
              <a:t> </a:t>
            </a:r>
            <a:r>
              <a:rPr lang="ru-RU" dirty="0" err="1" smtClean="0"/>
              <a:t>чогаадыр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Uncia unci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8352928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http://upload.wikimedia.org/wikipedia/commons/thumb/6/61/Schneeleopard_01.jpg/250px-Schneeleopard_0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820891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rbis1200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8136904" cy="5095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/>
              <a:t>Ирбиш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err="1" smtClean="0"/>
              <a:t>Диис</a:t>
            </a:r>
            <a:r>
              <a:rPr lang="ru-RU" sz="4800" dirty="0" smtClean="0"/>
              <a:t> </a:t>
            </a:r>
            <a:r>
              <a:rPr lang="ru-RU" sz="4800" dirty="0" err="1" smtClean="0"/>
              <a:t>ышкаш</a:t>
            </a:r>
            <a:r>
              <a:rPr lang="ru-RU" sz="4800" dirty="0" smtClean="0"/>
              <a:t> </a:t>
            </a:r>
            <a:r>
              <a:rPr lang="ru-RU" sz="4800" dirty="0" err="1" smtClean="0"/>
              <a:t>амытан</a:t>
            </a:r>
            <a:endParaRPr lang="ru-RU" sz="4800" dirty="0" smtClean="0"/>
          </a:p>
          <a:p>
            <a:pPr algn="ctr">
              <a:buNone/>
            </a:pPr>
            <a:r>
              <a:rPr lang="ru-RU" sz="4800" dirty="0" err="1" smtClean="0"/>
              <a:t>Дыка</a:t>
            </a:r>
            <a:r>
              <a:rPr lang="ru-RU" sz="4800" dirty="0" smtClean="0"/>
              <a:t> </a:t>
            </a:r>
            <a:r>
              <a:rPr lang="ru-RU" sz="4800" dirty="0" err="1" smtClean="0"/>
              <a:t>чараш</a:t>
            </a:r>
            <a:r>
              <a:rPr lang="ru-RU" sz="4800" dirty="0" smtClean="0"/>
              <a:t> </a:t>
            </a:r>
            <a:r>
              <a:rPr lang="ru-RU" sz="4800" dirty="0" err="1" smtClean="0"/>
              <a:t>таваар</a:t>
            </a:r>
            <a:r>
              <a:rPr lang="ru-RU" sz="4800" dirty="0" smtClean="0"/>
              <a:t>.</a:t>
            </a:r>
          </a:p>
          <a:p>
            <a:pPr algn="ctr">
              <a:buNone/>
            </a:pPr>
            <a:r>
              <a:rPr lang="ru-RU" sz="4800" dirty="0" err="1" smtClean="0"/>
              <a:t>Далашпайн</a:t>
            </a:r>
            <a:r>
              <a:rPr lang="ru-RU" sz="4800" dirty="0" smtClean="0"/>
              <a:t> базар</a:t>
            </a:r>
          </a:p>
          <a:p>
            <a:pPr algn="ctr">
              <a:buNone/>
            </a:pPr>
            <a:r>
              <a:rPr lang="ru-RU" sz="4800" dirty="0" err="1" smtClean="0"/>
              <a:t>Даглыг</a:t>
            </a:r>
            <a:r>
              <a:rPr lang="ru-RU" sz="4800" dirty="0" smtClean="0"/>
              <a:t> </a:t>
            </a:r>
            <a:r>
              <a:rPr lang="ru-RU" sz="4800" dirty="0" err="1" smtClean="0"/>
              <a:t>чернин</a:t>
            </a:r>
            <a:r>
              <a:rPr lang="ru-RU" sz="4800" dirty="0" smtClean="0"/>
              <a:t> </a:t>
            </a:r>
            <a:r>
              <a:rPr lang="ru-RU" sz="4800" dirty="0" err="1" smtClean="0"/>
              <a:t>а</a:t>
            </a:r>
            <a:r>
              <a:rPr lang="ru-RU" sz="4800" dirty="0" err="1" smtClean="0">
                <a:latin typeface="Calibri"/>
                <a:cs typeface="Calibri"/>
              </a:rPr>
              <a:t>ңы.</a:t>
            </a:r>
            <a:endParaRPr lang="ru-RU" sz="4800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dirty="0" err="1" smtClean="0"/>
              <a:t>Кадагалаар,камгалаар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dirty="0" err="1" smtClean="0"/>
              <a:t>кыйгырыгның ээзи</a:t>
            </a:r>
            <a:r>
              <a:rPr lang="ru-RU" dirty="0" smtClean="0"/>
              <a:t> </a:t>
            </a:r>
            <a:r>
              <a:rPr lang="ru-RU" dirty="0" err="1" smtClean="0"/>
              <a:t>болган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dirty="0" err="1" smtClean="0"/>
              <a:t>кызыл-дептер</a:t>
            </a:r>
            <a:r>
              <a:rPr lang="ru-RU" dirty="0" smtClean="0"/>
              <a:t> </a:t>
            </a:r>
            <a:r>
              <a:rPr lang="ru-RU" dirty="0" err="1" smtClean="0"/>
              <a:t>номундува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dirty="0" err="1" smtClean="0"/>
              <a:t>кире</a:t>
            </a:r>
            <a:r>
              <a:rPr lang="ru-RU" dirty="0" smtClean="0"/>
              <a:t> </a:t>
            </a:r>
            <a:r>
              <a:rPr lang="ru-RU" dirty="0" err="1" smtClean="0"/>
              <a:t>берген</a:t>
            </a:r>
            <a:r>
              <a:rPr lang="ru-RU" dirty="0" smtClean="0"/>
              <a:t> </a:t>
            </a:r>
            <a:r>
              <a:rPr lang="ru-RU" dirty="0" err="1" smtClean="0"/>
              <a:t>араатан</a:t>
            </a:r>
            <a:r>
              <a:rPr lang="ru-RU" dirty="0" smtClean="0"/>
              <a:t> мен.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dirty="0" err="1" smtClean="0"/>
              <a:t>Кадыр-кашпал</a:t>
            </a:r>
            <a:r>
              <a:rPr lang="ru-RU" dirty="0" smtClean="0"/>
              <a:t>, </a:t>
            </a:r>
            <a:r>
              <a:rPr lang="ru-RU" dirty="0" err="1" smtClean="0"/>
              <a:t>даглыг</a:t>
            </a:r>
            <a:r>
              <a:rPr lang="ru-RU" dirty="0" smtClean="0"/>
              <a:t> </a:t>
            </a:r>
            <a:r>
              <a:rPr lang="ru-RU" dirty="0" err="1" smtClean="0"/>
              <a:t>черде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dirty="0" err="1" smtClean="0"/>
              <a:t>кайгамчыктыг</a:t>
            </a:r>
            <a:r>
              <a:rPr lang="ru-RU" dirty="0" smtClean="0"/>
              <a:t> </a:t>
            </a:r>
            <a:r>
              <a:rPr lang="ru-RU" dirty="0" err="1" smtClean="0"/>
              <a:t>араатан</a:t>
            </a:r>
            <a:r>
              <a:rPr lang="ru-RU" dirty="0" smtClean="0"/>
              <a:t> мен,    </a:t>
            </a:r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dirty="0" err="1" smtClean="0"/>
              <a:t>Ме</a:t>
            </a:r>
            <a:r>
              <a:rPr lang="ru-RU" dirty="0" err="1" smtClean="0">
                <a:latin typeface="Calibri"/>
                <a:cs typeface="Calibri"/>
              </a:rPr>
              <a:t>ӊ</a:t>
            </a:r>
            <a:r>
              <a:rPr lang="ru-RU" dirty="0" err="1" smtClean="0"/>
              <a:t>ги доштуг</a:t>
            </a:r>
            <a:r>
              <a:rPr lang="ru-RU" dirty="0" smtClean="0"/>
              <a:t>, </a:t>
            </a:r>
            <a:r>
              <a:rPr lang="ru-RU" dirty="0" err="1" smtClean="0"/>
              <a:t>харлыг-тайга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dirty="0" err="1" smtClean="0"/>
              <a:t>мээ</a:t>
            </a:r>
            <a:r>
              <a:rPr lang="ru-RU" dirty="0" err="1" smtClean="0">
                <a:latin typeface="Calibri"/>
                <a:cs typeface="Calibri"/>
              </a:rPr>
              <a:t>ӊ</a:t>
            </a:r>
            <a:r>
              <a:rPr lang="ru-RU" dirty="0" err="1" smtClean="0"/>
              <a:t> чурттум</a:t>
            </a:r>
            <a:r>
              <a:rPr lang="ru-RU" dirty="0" smtClean="0"/>
              <a:t>, </a:t>
            </a:r>
            <a:r>
              <a:rPr lang="ru-RU" dirty="0" err="1" smtClean="0"/>
              <a:t>бажыңым ол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>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Ирбиш-биле</a:t>
            </a:r>
            <a:r>
              <a:rPr lang="ru-RU" dirty="0" smtClean="0"/>
              <a:t> </a:t>
            </a:r>
            <a:r>
              <a:rPr lang="ru-RU" dirty="0" err="1" smtClean="0"/>
              <a:t>сулде</a:t>
            </a:r>
            <a:r>
              <a:rPr lang="ru-RU" dirty="0" smtClean="0"/>
              <a:t> </a:t>
            </a:r>
            <a:r>
              <a:rPr lang="ru-RU" dirty="0" err="1" smtClean="0"/>
              <a:t>демдек</a:t>
            </a:r>
            <a:r>
              <a:rPr lang="ru-RU" dirty="0" smtClean="0"/>
              <a:t> </a:t>
            </a:r>
            <a:r>
              <a:rPr lang="ru-RU" dirty="0" err="1" smtClean="0"/>
              <a:t>кылган</a:t>
            </a:r>
            <a:r>
              <a:rPr lang="ru-RU" dirty="0" smtClean="0"/>
              <a:t> </a:t>
            </a:r>
            <a:r>
              <a:rPr lang="ru-RU" dirty="0" err="1" smtClean="0"/>
              <a:t>чурттарнын</a:t>
            </a:r>
            <a:r>
              <a:rPr lang="ru-RU" dirty="0" smtClean="0"/>
              <a:t> </a:t>
            </a:r>
            <a:r>
              <a:rPr lang="ru-RU" dirty="0" err="1" smtClean="0"/>
              <a:t>демдектери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Содержимое 3" descr="http://upload.wikimedia.org/wikipedia/commons/thumb/9/93/Coat_of_arms_of_Almaty.svg/120px-Coat_of_arms_of_Almaty.svg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12776"/>
            <a:ext cx="2520280" cy="135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2708921"/>
            <a:ext cx="3096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Алма-Атаны</a:t>
            </a:r>
            <a:r>
              <a:rPr lang="ru-RU" sz="2800" dirty="0" err="1" smtClean="0">
                <a:solidFill>
                  <a:srgbClr val="0000FF"/>
                </a:solidFill>
                <a:latin typeface="Calibri"/>
                <a:ea typeface="Times New Roman" pitchFamily="18" charset="0"/>
                <a:cs typeface="Calibri"/>
              </a:rPr>
              <a:t>ң сүлде демдээ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upload.wikimedia.org/wikipedia/commons/thumb/7/7f/Flag_of_Ermakovsky_rayon_%28Krasnoyarsk_krai%29.png/120px-Flag_of_Ermakovsky_rayon_%28Krasnoyarsk_krai%29.pn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1340768"/>
            <a:ext cx="424847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75856" y="2713295"/>
            <a:ext cx="52565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Красноярск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крайны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Calibri"/>
              </a:rPr>
              <a:t>ң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Calibri"/>
              </a:rPr>
              <a:t>Ермакова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Calibri"/>
              </a:rPr>
              <a:t>районунуң тугу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http://upload.wikimedia.org/wikipedia/commons/thumb/7/74/Coat_of_arms_of_Bishkek_Kyrgyzstan.svg/99px-Coat_of_arms_of_Bishkek_Kyrgyzstan.svg.pn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3573016"/>
            <a:ext cx="230425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39553" y="5095945"/>
            <a:ext cx="3096343" cy="1467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Ирбиш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8" tooltip="Бишкек"/>
              </a:rPr>
              <a:t>Бишкек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хоорайны</a:t>
            </a:r>
            <a:r>
              <a:rPr lang="ru-RU" sz="2800" dirty="0" err="1" smtClean="0">
                <a:solidFill>
                  <a:srgbClr val="0000FF"/>
                </a:solidFill>
                <a:latin typeface="Calibri"/>
                <a:ea typeface="Times New Roman" pitchFamily="18" charset="0"/>
                <a:cs typeface="Calibri"/>
              </a:rPr>
              <a:t>ң</a:t>
            </a:r>
            <a:r>
              <a:rPr lang="ru-RU" sz="2800" dirty="0" err="1" smtClean="0">
                <a:solidFill>
                  <a:srgbClr val="0000FF"/>
                </a:solidFill>
                <a:ea typeface="Times New Roman" pitchFamily="18" charset="0"/>
                <a:cs typeface="Calibri"/>
              </a:rPr>
              <a:t> сүлде демдээнде</a:t>
            </a:r>
            <a:r>
              <a:rPr lang="ru-RU" sz="2800" dirty="0" smtClean="0">
                <a:solidFill>
                  <a:srgbClr val="0000FF"/>
                </a:solidFill>
                <a:latin typeface="Calibri"/>
                <a:ea typeface="Times New Roman" pitchFamily="18" charset="0"/>
                <a:cs typeface="Calibri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http://upload.wikimedia.org/wikipedia/commons/thumb/1/1c/Flag_of_Barsovo_%28Khanty-Mansia%29.svg/120px-Flag_of_Barsovo_%28Khanty-Mansia%29.svg.png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3717032"/>
            <a:ext cx="331236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11960" y="5348199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Ирбиш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1" tooltip="Сургутский район"/>
              </a:rPr>
              <a:t>Сургутск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1" tooltip="Сургутский район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1" tooltip="Сургутский район"/>
              </a:rPr>
              <a:t>районуну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ea typeface="Times New Roman" pitchFamily="18" charset="0"/>
                <a:cs typeface="Calibri"/>
                <a:hlinkClick r:id="rId11" tooltip="Сургутский район"/>
              </a:rPr>
              <a:t>ң </a:t>
            </a:r>
            <a:r>
              <a:rPr lang="ru-RU" sz="2400" dirty="0" err="1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12" tooltip="Барсово"/>
              </a:rPr>
              <a:t>Барсово</a:t>
            </a:r>
            <a:r>
              <a:rPr lang="ru-RU" sz="2400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сууруну</a:t>
            </a:r>
            <a:r>
              <a:rPr lang="ru-RU" sz="2400" dirty="0" err="1" smtClean="0">
                <a:solidFill>
                  <a:srgbClr val="0000FF"/>
                </a:solidFill>
                <a:latin typeface="Calibri"/>
                <a:ea typeface="Times New Roman" pitchFamily="18" charset="0"/>
                <a:cs typeface="Calibri"/>
              </a:rPr>
              <a:t>ң тугунда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Ту</a:t>
            </a:r>
            <a:r>
              <a:rPr lang="ru-RU" dirty="0" err="1" smtClean="0">
                <a:cs typeface="Calibri"/>
              </a:rPr>
              <a:t>ңнели: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Ирбиш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дириг</a:t>
            </a:r>
            <a:r>
              <a:rPr lang="ru-RU" dirty="0" smtClean="0"/>
              <a:t> </a:t>
            </a:r>
            <a:r>
              <a:rPr lang="ru-RU" dirty="0" err="1" smtClean="0"/>
              <a:t>амытанны</a:t>
            </a:r>
            <a:r>
              <a:rPr lang="ru-RU" dirty="0" smtClean="0"/>
              <a:t> </a:t>
            </a:r>
            <a:r>
              <a:rPr lang="ru-RU" dirty="0" err="1" smtClean="0"/>
              <a:t>билип</a:t>
            </a:r>
            <a:r>
              <a:rPr lang="ru-RU" dirty="0" smtClean="0"/>
              <a:t> </a:t>
            </a:r>
            <a:r>
              <a:rPr lang="ru-RU" dirty="0" err="1" smtClean="0"/>
              <a:t>алган</a:t>
            </a:r>
            <a:r>
              <a:rPr lang="ru-RU" dirty="0" smtClean="0"/>
              <a:t> бис.</a:t>
            </a:r>
          </a:p>
          <a:p>
            <a:pPr>
              <a:buNone/>
            </a:pPr>
            <a:r>
              <a:rPr lang="ru-RU" dirty="0" err="1" smtClean="0"/>
              <a:t>Ирбиш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а</a:t>
            </a:r>
            <a:r>
              <a:rPr lang="ru-RU" dirty="0" err="1" smtClean="0">
                <a:latin typeface="Calibri"/>
                <a:cs typeface="Calibri"/>
              </a:rPr>
              <a:t>ӊга буклеттерни</a:t>
            </a:r>
            <a:r>
              <a:rPr lang="ru-RU" dirty="0" smtClean="0">
                <a:latin typeface="Calibri"/>
                <a:cs typeface="Calibri"/>
              </a:rPr>
              <a:t>  </a:t>
            </a:r>
            <a:r>
              <a:rPr lang="ru-RU" dirty="0" err="1" smtClean="0">
                <a:latin typeface="Calibri"/>
                <a:cs typeface="Calibri"/>
              </a:rPr>
              <a:t>кылган</a:t>
            </a:r>
            <a:r>
              <a:rPr lang="ru-RU" dirty="0" smtClean="0">
                <a:latin typeface="Calibri"/>
                <a:cs typeface="Calibri"/>
              </a:rPr>
              <a:t> бис.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Ирбиш</a:t>
            </a:r>
            <a:r>
              <a:rPr lang="ru-RU" dirty="0" smtClean="0"/>
              <a:t> </a:t>
            </a:r>
            <a:r>
              <a:rPr lang="ru-RU" dirty="0" err="1" smtClean="0"/>
              <a:t>дугайында</a:t>
            </a:r>
            <a:r>
              <a:rPr lang="ru-RU" dirty="0" smtClean="0"/>
              <a:t> </a:t>
            </a:r>
            <a:r>
              <a:rPr lang="ru-RU" dirty="0" err="1" smtClean="0"/>
              <a:t>шулуктер</a:t>
            </a:r>
            <a:r>
              <a:rPr lang="ru-RU" dirty="0" smtClean="0"/>
              <a:t> </a:t>
            </a:r>
            <a:r>
              <a:rPr lang="ru-RU" dirty="0" err="1" smtClean="0"/>
              <a:t>чогааттынган</a:t>
            </a:r>
            <a:r>
              <a:rPr lang="ru-RU" dirty="0" smtClean="0"/>
              <a:t>. </a:t>
            </a:r>
            <a:r>
              <a:rPr lang="ru-RU" dirty="0" err="1" smtClean="0"/>
              <a:t>Ону</a:t>
            </a:r>
            <a:r>
              <a:rPr lang="ru-RU" dirty="0" smtClean="0"/>
              <a:t> «</a:t>
            </a:r>
            <a:r>
              <a:rPr lang="ru-RU" dirty="0" err="1" smtClean="0"/>
              <a:t>Сылдысчыгаш</a:t>
            </a:r>
            <a:r>
              <a:rPr lang="ru-RU" dirty="0" smtClean="0"/>
              <a:t>» </a:t>
            </a:r>
            <a:r>
              <a:rPr lang="ru-RU" dirty="0" err="1" smtClean="0"/>
              <a:t>солунунче</a:t>
            </a:r>
            <a:r>
              <a:rPr lang="ru-RU" dirty="0" smtClean="0"/>
              <a:t> </a:t>
            </a:r>
            <a:r>
              <a:rPr lang="ru-RU" dirty="0" err="1" smtClean="0"/>
              <a:t>чоргузар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Кичээнгейлиг</a:t>
            </a:r>
            <a:r>
              <a:rPr lang="ru-RU" dirty="0" smtClean="0"/>
              <a:t> к</a:t>
            </a:r>
            <a:r>
              <a:rPr lang="en-US" dirty="0" smtClean="0">
                <a:latin typeface="Calibri"/>
                <a:cs typeface="Calibri"/>
              </a:rPr>
              <a:t>ɵ</a:t>
            </a:r>
            <a:r>
              <a:rPr lang="ru-RU" dirty="0" err="1" smtClean="0">
                <a:latin typeface="Calibri"/>
                <a:cs typeface="Calibri"/>
              </a:rPr>
              <a:t>ргениӊер дээш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 err="1" smtClean="0">
                <a:latin typeface="Calibri"/>
                <a:cs typeface="Calibri"/>
              </a:rPr>
              <a:t>четтирдим</a:t>
            </a:r>
            <a:r>
              <a:rPr lang="ru-RU" dirty="0" smtClean="0"/>
              <a:t>! </a:t>
            </a:r>
            <a:endParaRPr lang="ru-RU" dirty="0"/>
          </a:p>
        </p:txBody>
      </p:sp>
      <p:pic>
        <p:nvPicPr>
          <p:cNvPr id="4" name="Содержимое 3" descr="хиндиктиг-хол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7445" y="1857340"/>
            <a:ext cx="8906555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4248472"/>
          </a:xfrm>
        </p:spPr>
        <p:txBody>
          <a:bodyPr/>
          <a:lstStyle/>
          <a:p>
            <a:r>
              <a:rPr lang="ru-RU" dirty="0" smtClean="0"/>
              <a:t>Тыва </a:t>
            </a:r>
            <a:r>
              <a:rPr lang="ru-RU" dirty="0" err="1" smtClean="0"/>
              <a:t>черни</a:t>
            </a:r>
            <a:r>
              <a:rPr lang="ru-RU" dirty="0" err="1" smtClean="0">
                <a:latin typeface="Calibri"/>
                <a:cs typeface="Calibri"/>
              </a:rPr>
              <a:t>ң</a:t>
            </a:r>
            <a:r>
              <a:rPr lang="ru-RU" dirty="0" err="1" smtClean="0"/>
              <a:t> ховар</a:t>
            </a:r>
            <a:r>
              <a:rPr lang="ru-RU" dirty="0" smtClean="0"/>
              <a:t> </a:t>
            </a:r>
            <a:r>
              <a:rPr lang="ru-RU" dirty="0" err="1" smtClean="0"/>
              <a:t>а</a:t>
            </a:r>
            <a:r>
              <a:rPr lang="ru-RU" dirty="0" err="1" smtClean="0">
                <a:latin typeface="Calibri"/>
                <a:cs typeface="Calibri"/>
              </a:rPr>
              <a:t>ң</a:t>
            </a:r>
            <a:r>
              <a:rPr lang="ru-RU" dirty="0" err="1" smtClean="0"/>
              <a:t>ы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Тывызыксыг</a:t>
            </a:r>
            <a:r>
              <a:rPr lang="ru-RU" dirty="0" smtClean="0"/>
              <a:t> </a:t>
            </a:r>
            <a:r>
              <a:rPr lang="ru-RU" dirty="0" err="1" smtClean="0"/>
              <a:t>шокар</a:t>
            </a:r>
            <a:r>
              <a:rPr lang="ru-RU" dirty="0" smtClean="0"/>
              <a:t> </a:t>
            </a:r>
            <a:r>
              <a:rPr lang="ru-RU" dirty="0" err="1" smtClean="0">
                <a:latin typeface="Calibri"/>
                <a:cs typeface="Calibri"/>
              </a:rPr>
              <a:t>ө</a:t>
            </a:r>
            <a:r>
              <a:rPr lang="ru-RU" dirty="0" err="1" smtClean="0"/>
              <a:t>ңнуг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Тайга </a:t>
            </a:r>
            <a:r>
              <a:rPr lang="ru-RU" dirty="0" err="1" smtClean="0"/>
              <a:t>черге</a:t>
            </a:r>
            <a:r>
              <a:rPr lang="ru-RU" dirty="0" smtClean="0"/>
              <a:t>, </a:t>
            </a:r>
            <a:r>
              <a:rPr lang="ru-RU" dirty="0" err="1" smtClean="0"/>
              <a:t>даглар</a:t>
            </a:r>
            <a:r>
              <a:rPr lang="ru-RU" dirty="0" smtClean="0"/>
              <a:t> </a:t>
            </a:r>
            <a:r>
              <a:rPr lang="ru-RU" dirty="0" err="1" smtClean="0"/>
              <a:t>баштаар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Тывы</a:t>
            </a:r>
            <a:r>
              <a:rPr lang="ru-RU" dirty="0" err="1" smtClean="0">
                <a:latin typeface="Calibri"/>
                <a:cs typeface="Calibri"/>
              </a:rPr>
              <a:t>ң</a:t>
            </a:r>
            <a:r>
              <a:rPr lang="ru-RU" dirty="0" err="1" smtClean="0"/>
              <a:t>арам чуу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а</a:t>
            </a:r>
            <a:r>
              <a:rPr lang="ru-RU" dirty="0" err="1" smtClean="0">
                <a:latin typeface="Calibri"/>
                <a:cs typeface="Calibri"/>
              </a:rPr>
              <a:t>ӊ</a:t>
            </a:r>
            <a:r>
              <a:rPr lang="ru-RU" dirty="0" err="1" smtClean="0"/>
              <a:t>ыл</a:t>
            </a:r>
            <a:r>
              <a:rPr lang="ru-RU" dirty="0" smtClean="0"/>
              <a:t>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08720" y="764704"/>
            <a:ext cx="7679704" cy="10081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dirty="0" err="1" smtClean="0"/>
              <a:t>Тывызык</a:t>
            </a:r>
            <a:endParaRPr lang="ru-RU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Ирбиш</a:t>
            </a:r>
            <a:r>
              <a:rPr lang="ru-RU" dirty="0" smtClean="0"/>
              <a:t> – </a:t>
            </a:r>
            <a:r>
              <a:rPr lang="ru-RU" dirty="0" err="1" smtClean="0"/>
              <a:t>Тываны</a:t>
            </a:r>
            <a:r>
              <a:rPr lang="ru-RU" dirty="0" err="1" smtClean="0">
                <a:cs typeface="Calibri"/>
              </a:rPr>
              <a:t>ң</a:t>
            </a:r>
            <a:r>
              <a:rPr lang="ru-RU" dirty="0" err="1" smtClean="0"/>
              <a:t> ховар</a:t>
            </a:r>
            <a:r>
              <a:rPr lang="ru-RU" dirty="0" smtClean="0"/>
              <a:t> </a:t>
            </a:r>
            <a:r>
              <a:rPr lang="ru-RU" dirty="0" err="1" smtClean="0"/>
              <a:t>а</a:t>
            </a:r>
            <a:r>
              <a:rPr lang="ru-RU" dirty="0" err="1" smtClean="0">
                <a:cs typeface="Calibri"/>
              </a:rPr>
              <a:t>ң</a:t>
            </a:r>
            <a:r>
              <a:rPr lang="ru-RU" dirty="0" err="1" smtClean="0"/>
              <a:t>ы.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Ирбис">
            <a:hlinkClick r:id="rId2" tooltip="&quot;Ирбис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77048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Ирбиш</a:t>
            </a:r>
            <a:r>
              <a:rPr lang="ru-RU" b="1" dirty="0" smtClean="0"/>
              <a:t> – тайга </a:t>
            </a:r>
            <a:r>
              <a:rPr lang="ru-RU" b="1" dirty="0" err="1" smtClean="0"/>
              <a:t>черге</a:t>
            </a:r>
            <a:r>
              <a:rPr lang="ru-RU" b="1" dirty="0" smtClean="0"/>
              <a:t> </a:t>
            </a:r>
            <a:r>
              <a:rPr lang="ru-RU" b="1" dirty="0" err="1" smtClean="0"/>
              <a:t>чоруур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95536" y="5517231"/>
            <a:ext cx="8548412" cy="1152129"/>
          </a:xfrm>
        </p:spPr>
        <p:txBody>
          <a:bodyPr/>
          <a:lstStyle/>
          <a:p>
            <a:pPr algn="ctr"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http://upload.wikimedia.org/wikipedia/commons/thumb/a/a1/Altai_Kutscherla-Tal_und_See.jpg/250px-Altai_Kutscherla-Tal_und_See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8136903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Ирбиш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Содержимое 6" descr="http://upload.wikimedia.org/wikipedia/commons/thumb/9/99/Irbis6.jpg/210px-Irbis6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813690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Uncia unci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8352928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http://upload.wikimedia.org/wikipedia/commons/thumb/6/61/Schneeleopard_01.jpg/250px-Schneeleopard_0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820891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Ажылды</a:t>
            </a:r>
            <a:r>
              <a:rPr lang="ru-RU" dirty="0" err="1" smtClean="0">
                <a:latin typeface="Calibri"/>
                <a:cs typeface="Calibri"/>
              </a:rPr>
              <a:t>ӊ</a:t>
            </a:r>
            <a:r>
              <a:rPr lang="ru-RU" dirty="0" err="1" smtClean="0"/>
              <a:t> чугулазы</a:t>
            </a:r>
            <a:r>
              <a:rPr lang="ru-RU" dirty="0" smtClean="0"/>
              <a:t>: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err="1" smtClean="0"/>
              <a:t>Ирбиш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дириг</a:t>
            </a:r>
            <a:r>
              <a:rPr lang="ru-RU" dirty="0" smtClean="0"/>
              <a:t> </a:t>
            </a:r>
            <a:r>
              <a:rPr lang="ru-RU" dirty="0" err="1" smtClean="0"/>
              <a:t>амытан</a:t>
            </a:r>
            <a:r>
              <a:rPr lang="ru-RU" dirty="0" smtClean="0"/>
              <a:t> </a:t>
            </a:r>
            <a:r>
              <a:rPr lang="ru-RU" dirty="0" err="1" smtClean="0"/>
              <a:t>ховар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Кызыл </a:t>
            </a:r>
            <a:r>
              <a:rPr lang="ru-RU" dirty="0" err="1" smtClean="0"/>
              <a:t>дептерде</a:t>
            </a:r>
            <a:r>
              <a:rPr lang="ru-RU" dirty="0" smtClean="0"/>
              <a:t> </a:t>
            </a:r>
            <a:r>
              <a:rPr lang="ru-RU" dirty="0" err="1" smtClean="0"/>
              <a:t>киир</a:t>
            </a:r>
            <a:r>
              <a:rPr lang="ru-RU" dirty="0" smtClean="0"/>
              <a:t> </a:t>
            </a:r>
            <a:r>
              <a:rPr lang="ru-RU" dirty="0" err="1" smtClean="0"/>
              <a:t>бижиттинген</a:t>
            </a:r>
            <a:r>
              <a:rPr lang="ru-RU" dirty="0" smtClean="0"/>
              <a:t>.  </a:t>
            </a:r>
            <a:r>
              <a:rPr lang="ru-RU" dirty="0" err="1" smtClean="0"/>
              <a:t>Амгы</a:t>
            </a:r>
            <a:r>
              <a:rPr lang="ru-RU" dirty="0" smtClean="0"/>
              <a:t> </a:t>
            </a:r>
            <a:r>
              <a:rPr lang="ru-RU" dirty="0" err="1" smtClean="0">
                <a:latin typeface="Calibri"/>
                <a:cs typeface="Calibri"/>
              </a:rPr>
              <a:t>ү</a:t>
            </a:r>
            <a:r>
              <a:rPr lang="ru-RU" dirty="0" err="1" smtClean="0"/>
              <a:t>еде бо</a:t>
            </a:r>
            <a:r>
              <a:rPr lang="ru-RU" dirty="0" smtClean="0"/>
              <a:t> </a:t>
            </a:r>
            <a:r>
              <a:rPr lang="ru-RU" dirty="0" err="1" smtClean="0"/>
              <a:t>дириг</a:t>
            </a:r>
            <a:r>
              <a:rPr lang="ru-RU" dirty="0" smtClean="0"/>
              <a:t> </a:t>
            </a:r>
            <a:r>
              <a:rPr lang="ru-RU" dirty="0" err="1" smtClean="0"/>
              <a:t>амытанны</a:t>
            </a:r>
            <a:r>
              <a:rPr lang="ru-RU" dirty="0" smtClean="0"/>
              <a:t> </a:t>
            </a:r>
            <a:r>
              <a:rPr lang="ru-RU" dirty="0" err="1" smtClean="0"/>
              <a:t>камгалаар</a:t>
            </a:r>
            <a:r>
              <a:rPr lang="ru-RU" dirty="0" smtClean="0"/>
              <a:t> </a:t>
            </a:r>
            <a:r>
              <a:rPr lang="ru-RU" dirty="0" err="1" smtClean="0"/>
              <a:t>дээш</a:t>
            </a:r>
            <a:r>
              <a:rPr lang="ru-RU" dirty="0" smtClean="0"/>
              <a:t> </a:t>
            </a:r>
            <a:r>
              <a:rPr lang="ru-RU" dirty="0" err="1" smtClean="0"/>
              <a:t>ажылдар</a:t>
            </a:r>
            <a:r>
              <a:rPr lang="ru-RU" dirty="0" smtClean="0"/>
              <a:t> </a:t>
            </a:r>
            <a:r>
              <a:rPr lang="ru-RU" dirty="0" err="1" smtClean="0"/>
              <a:t>чоруп</a:t>
            </a:r>
            <a:r>
              <a:rPr lang="ru-RU" dirty="0" smtClean="0"/>
              <a:t> </a:t>
            </a:r>
            <a:r>
              <a:rPr lang="ru-RU" dirty="0" err="1" smtClean="0"/>
              <a:t>турар</a:t>
            </a:r>
            <a:r>
              <a:rPr lang="ru-RU" dirty="0" smtClean="0"/>
              <a:t>. </a:t>
            </a:r>
            <a:r>
              <a:rPr lang="ru-RU" dirty="0" err="1" smtClean="0"/>
              <a:t>Чоокта</a:t>
            </a:r>
            <a:r>
              <a:rPr lang="ru-RU" dirty="0" smtClean="0"/>
              <a:t> </a:t>
            </a:r>
            <a:r>
              <a:rPr lang="ru-RU" dirty="0" err="1" smtClean="0"/>
              <a:t>чаа</a:t>
            </a:r>
            <a:r>
              <a:rPr lang="ru-RU" dirty="0" smtClean="0"/>
              <a:t> </a:t>
            </a:r>
            <a:r>
              <a:rPr lang="ru-RU" dirty="0" err="1" smtClean="0"/>
              <a:t>бистин</a:t>
            </a:r>
            <a:r>
              <a:rPr lang="ru-RU" dirty="0" smtClean="0"/>
              <a:t> </a:t>
            </a:r>
            <a:r>
              <a:rPr lang="ru-RU" dirty="0" err="1" smtClean="0"/>
              <a:t>кожуунну</a:t>
            </a:r>
            <a:r>
              <a:rPr lang="ru-RU" dirty="0" err="1" smtClean="0">
                <a:latin typeface="Calibri"/>
                <a:cs typeface="Calibri"/>
              </a:rPr>
              <a:t>ӊ</a:t>
            </a:r>
            <a:r>
              <a:rPr lang="ru-RU" dirty="0" err="1" smtClean="0"/>
              <a:t> Шуй</a:t>
            </a:r>
            <a:r>
              <a:rPr lang="ru-RU" dirty="0" smtClean="0"/>
              <a:t> </a:t>
            </a:r>
            <a:r>
              <a:rPr lang="ru-RU" dirty="0" err="1" smtClean="0"/>
              <a:t>ортумак</a:t>
            </a:r>
            <a:r>
              <a:rPr lang="ru-RU" dirty="0" smtClean="0"/>
              <a:t> </a:t>
            </a:r>
            <a:r>
              <a:rPr lang="ru-RU" dirty="0" err="1" smtClean="0"/>
              <a:t>школазынга</a:t>
            </a:r>
            <a:r>
              <a:rPr lang="ru-RU" dirty="0" smtClean="0"/>
              <a:t> «День снежного барса»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шуулган</a:t>
            </a:r>
            <a:r>
              <a:rPr lang="ru-RU" dirty="0" smtClean="0"/>
              <a:t> </a:t>
            </a:r>
            <a:r>
              <a:rPr lang="ru-RU" dirty="0" err="1" smtClean="0"/>
              <a:t>болган</a:t>
            </a:r>
            <a:r>
              <a:rPr lang="ru-RU" dirty="0" smtClean="0"/>
              <a:t>. </a:t>
            </a:r>
            <a:r>
              <a:rPr lang="ru-RU" dirty="0" err="1" smtClean="0"/>
              <a:t>Ында</a:t>
            </a:r>
            <a:r>
              <a:rPr lang="ru-RU" dirty="0" smtClean="0"/>
              <a:t> </a:t>
            </a:r>
            <a:r>
              <a:rPr lang="ru-RU" dirty="0" err="1" smtClean="0"/>
              <a:t>ирбишти</a:t>
            </a:r>
            <a:r>
              <a:rPr lang="ru-RU" dirty="0" smtClean="0"/>
              <a:t> </a:t>
            </a:r>
            <a:r>
              <a:rPr lang="ru-RU" dirty="0" err="1" smtClean="0"/>
              <a:t>камгалаалы</a:t>
            </a:r>
            <a:r>
              <a:rPr lang="ru-RU" dirty="0" err="1" smtClean="0">
                <a:latin typeface="Calibri"/>
                <a:cs typeface="Calibri"/>
              </a:rPr>
              <a:t>ң</a:t>
            </a:r>
            <a:r>
              <a:rPr lang="ru-RU" dirty="0" err="1" smtClean="0"/>
              <a:t>ар!- деп</a:t>
            </a:r>
            <a:r>
              <a:rPr lang="ru-RU" dirty="0" smtClean="0"/>
              <a:t>, </a:t>
            </a:r>
            <a:r>
              <a:rPr lang="ru-RU" dirty="0" err="1" smtClean="0"/>
              <a:t>кыйгырыгны</a:t>
            </a:r>
            <a:r>
              <a:rPr lang="ru-RU" dirty="0" smtClean="0"/>
              <a:t> </a:t>
            </a:r>
            <a:r>
              <a:rPr lang="ru-RU" dirty="0" err="1" smtClean="0"/>
              <a:t>кылып</a:t>
            </a:r>
            <a:r>
              <a:rPr lang="ru-RU" dirty="0" smtClean="0"/>
              <a:t> </a:t>
            </a:r>
            <a:r>
              <a:rPr lang="ru-RU" dirty="0" err="1" smtClean="0"/>
              <a:t>турар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Ону</a:t>
            </a:r>
            <a:r>
              <a:rPr lang="ru-RU" dirty="0" smtClean="0"/>
              <a:t> </a:t>
            </a:r>
            <a:r>
              <a:rPr lang="ru-RU" dirty="0" err="1" smtClean="0"/>
              <a:t>камгалаар</a:t>
            </a:r>
            <a:r>
              <a:rPr lang="ru-RU" dirty="0" smtClean="0"/>
              <a:t>, </a:t>
            </a:r>
            <a:r>
              <a:rPr lang="ru-RU" dirty="0" err="1" smtClean="0"/>
              <a:t>кадагалаар</a:t>
            </a:r>
            <a:r>
              <a:rPr lang="ru-RU" dirty="0" smtClean="0"/>
              <a:t> </a:t>
            </a:r>
            <a:r>
              <a:rPr lang="ru-RU" dirty="0" err="1" smtClean="0"/>
              <a:t>ужурлуг</a:t>
            </a:r>
            <a:r>
              <a:rPr lang="ru-RU" dirty="0" smtClean="0"/>
              <a:t> бис!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87821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Сорулгалары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Тываны</a:t>
            </a:r>
            <a:r>
              <a:rPr lang="ru-RU" dirty="0" err="1" smtClean="0">
                <a:latin typeface="Calibri"/>
                <a:cs typeface="Calibri"/>
              </a:rPr>
              <a:t>ң</a:t>
            </a:r>
            <a:r>
              <a:rPr lang="ru-RU" dirty="0" err="1" smtClean="0"/>
              <a:t> ховар</a:t>
            </a:r>
            <a:r>
              <a:rPr lang="ru-RU" dirty="0" smtClean="0"/>
              <a:t> </a:t>
            </a:r>
            <a:r>
              <a:rPr lang="ru-RU" dirty="0" err="1" smtClean="0"/>
              <a:t>а</a:t>
            </a:r>
            <a:r>
              <a:rPr lang="ru-RU" dirty="0" err="1" smtClean="0">
                <a:latin typeface="Calibri"/>
                <a:cs typeface="Calibri"/>
              </a:rPr>
              <a:t>ң</a:t>
            </a:r>
            <a:r>
              <a:rPr lang="ru-RU" dirty="0" err="1" smtClean="0"/>
              <a:t>ы ирбишти</a:t>
            </a:r>
            <a:r>
              <a:rPr lang="ru-RU" dirty="0" smtClean="0"/>
              <a:t> </a:t>
            </a:r>
            <a:r>
              <a:rPr lang="ru-RU" dirty="0" err="1" smtClean="0"/>
              <a:t>танып</a:t>
            </a:r>
            <a:r>
              <a:rPr lang="ru-RU" dirty="0" smtClean="0"/>
              <a:t> </a:t>
            </a:r>
            <a:r>
              <a:rPr lang="ru-RU" dirty="0" err="1" smtClean="0"/>
              <a:t>билип</a:t>
            </a:r>
            <a:r>
              <a:rPr lang="ru-RU" dirty="0" smtClean="0"/>
              <a:t> </a:t>
            </a:r>
            <a:r>
              <a:rPr lang="ru-RU" dirty="0" err="1" smtClean="0"/>
              <a:t>алыр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Ирбишти</a:t>
            </a:r>
            <a:r>
              <a:rPr lang="ru-RU" dirty="0" err="1" smtClean="0">
                <a:latin typeface="Calibri"/>
                <a:cs typeface="Calibri"/>
              </a:rPr>
              <a:t>ң</a:t>
            </a:r>
            <a:r>
              <a:rPr lang="ru-RU" dirty="0" err="1" smtClean="0"/>
              <a:t> кайда</a:t>
            </a:r>
            <a:r>
              <a:rPr lang="ru-RU" dirty="0" smtClean="0"/>
              <a:t> </a:t>
            </a:r>
            <a:r>
              <a:rPr lang="ru-RU" dirty="0" err="1" smtClean="0"/>
              <a:t>чурттап</a:t>
            </a:r>
            <a:r>
              <a:rPr lang="ru-RU" dirty="0" smtClean="0"/>
              <a:t>, </a:t>
            </a:r>
            <a:r>
              <a:rPr lang="ru-RU" dirty="0" err="1" smtClean="0"/>
              <a:t>амыдырап</a:t>
            </a:r>
            <a:r>
              <a:rPr lang="ru-RU" dirty="0" smtClean="0"/>
              <a:t> </a:t>
            </a:r>
            <a:r>
              <a:rPr lang="ru-RU" dirty="0" err="1" smtClean="0"/>
              <a:t>турарын</a:t>
            </a:r>
            <a:r>
              <a:rPr lang="ru-RU" dirty="0" smtClean="0"/>
              <a:t> </a:t>
            </a:r>
            <a:r>
              <a:rPr lang="ru-RU" dirty="0" err="1" smtClean="0"/>
              <a:t>тодарадыр</a:t>
            </a:r>
            <a:r>
              <a:rPr lang="ru-RU" dirty="0" smtClean="0"/>
              <a:t> ;</a:t>
            </a:r>
          </a:p>
          <a:p>
            <a:r>
              <a:rPr lang="ru-RU" dirty="0" err="1" smtClean="0"/>
              <a:t>Ховар</a:t>
            </a:r>
            <a:r>
              <a:rPr lang="ru-RU" dirty="0" smtClean="0"/>
              <a:t> </a:t>
            </a:r>
            <a:r>
              <a:rPr lang="ru-RU" dirty="0" err="1" smtClean="0"/>
              <a:t>а</a:t>
            </a:r>
            <a:r>
              <a:rPr lang="ru-RU" dirty="0" err="1" smtClean="0">
                <a:latin typeface="Calibri"/>
                <a:cs typeface="Calibri"/>
              </a:rPr>
              <a:t>ӊ</a:t>
            </a:r>
            <a:r>
              <a:rPr lang="ru-RU" dirty="0" err="1" smtClean="0"/>
              <a:t> дугайында</a:t>
            </a:r>
            <a:r>
              <a:rPr lang="ru-RU" dirty="0" smtClean="0"/>
              <a:t> </a:t>
            </a:r>
            <a:r>
              <a:rPr lang="ru-RU" dirty="0" err="1" smtClean="0"/>
              <a:t>чараш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err="1" smtClean="0">
                <a:latin typeface="Calibri"/>
                <a:cs typeface="Calibri"/>
              </a:rPr>
              <a:t>ү</a:t>
            </a:r>
            <a:r>
              <a:rPr lang="ru-RU" dirty="0" err="1" smtClean="0"/>
              <a:t>л</a:t>
            </a:r>
            <a:r>
              <a:rPr lang="ru-RU" dirty="0" err="1" smtClean="0">
                <a:latin typeface="Calibri"/>
                <a:cs typeface="Calibri"/>
              </a:rPr>
              <a:t>ү</a:t>
            </a:r>
            <a:r>
              <a:rPr lang="ru-RU" dirty="0" err="1" smtClean="0"/>
              <a:t>ктерден,  бичии</a:t>
            </a:r>
            <a:r>
              <a:rPr lang="ru-RU" dirty="0" smtClean="0"/>
              <a:t> </a:t>
            </a:r>
            <a:r>
              <a:rPr lang="ru-RU" dirty="0" err="1" smtClean="0"/>
              <a:t>чогаалдар</a:t>
            </a:r>
            <a:r>
              <a:rPr lang="ru-RU" dirty="0" smtClean="0"/>
              <a:t> </a:t>
            </a:r>
            <a:r>
              <a:rPr lang="ru-RU" dirty="0" err="1" smtClean="0"/>
              <a:t>чогаадыр</a:t>
            </a:r>
            <a:r>
              <a:rPr lang="ru-RU" dirty="0" smtClean="0"/>
              <a:t>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264</Words>
  <Application>Microsoft Office PowerPoint</Application>
  <PresentationFormat>Экран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Араатан ан ирбиш </vt:lpstr>
      <vt:lpstr>Тыва черниң ховар аңы, Тывызыксыг шокар өңнуг Тайга черге, даглар баштаар  Тывыңарам чуу деп аӊыл? </vt:lpstr>
      <vt:lpstr>Ирбиш – Тываның ховар аңы. </vt:lpstr>
      <vt:lpstr>Ирбиш – тайга черге чоруур </vt:lpstr>
      <vt:lpstr>Ирбиш</vt:lpstr>
      <vt:lpstr>Слайд 6</vt:lpstr>
      <vt:lpstr>Слайд 7</vt:lpstr>
      <vt:lpstr>Слайд 8</vt:lpstr>
      <vt:lpstr>Слайд 9</vt:lpstr>
      <vt:lpstr>Ажылдың чорудуу:</vt:lpstr>
      <vt:lpstr>Слайд 11</vt:lpstr>
      <vt:lpstr>Слайд 12</vt:lpstr>
      <vt:lpstr>Слайд 13</vt:lpstr>
      <vt:lpstr>Ирбиш</vt:lpstr>
      <vt:lpstr>Слайд 15</vt:lpstr>
      <vt:lpstr>Ирбиш-биле сулде демдек кылган чурттарнын демдектери. </vt:lpstr>
      <vt:lpstr>Туңнели:</vt:lpstr>
      <vt:lpstr>Кичээнгейлиг кɵргениӊер дээш четтирдим!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 дополнительного  образования</dc:title>
  <dc:creator>DNA7 X86</dc:creator>
  <cp:lastModifiedBy>челээш</cp:lastModifiedBy>
  <cp:revision>54</cp:revision>
  <dcterms:created xsi:type="dcterms:W3CDTF">2010-12-26T22:51:51Z</dcterms:created>
  <dcterms:modified xsi:type="dcterms:W3CDTF">2013-02-11T01:55:42Z</dcterms:modified>
</cp:coreProperties>
</file>