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0" r:id="rId3"/>
    <p:sldId id="266" r:id="rId4"/>
    <p:sldId id="267" r:id="rId5"/>
    <p:sldId id="268" r:id="rId6"/>
    <p:sldId id="269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CDB18-926F-4D2B-A8D6-0C3883E8E64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E134-AAD9-4F87-BA59-95C3125B0F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7E134-AAD9-4F87-BA59-95C3125B0F7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18488" cy="941388"/>
          </a:xfrm>
        </p:spPr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Челябинская область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 descr="map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2" y="1285860"/>
            <a:ext cx="5072098" cy="5234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НА ОХРАНУ ЗДОРОВЬЯ</a:t>
            </a:r>
            <a:endParaRPr lang="ru-R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edosmo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638678" cy="3431782"/>
          </a:xfrm>
          <a:prstGeom prst="rect">
            <a:avLst/>
          </a:prstGeom>
        </p:spPr>
      </p:pic>
      <p:pic>
        <p:nvPicPr>
          <p:cNvPr id="6" name="Рисунок 5" descr="osmo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286260" cy="32146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НА ОБРАЗОВАНИЕ</a:t>
            </a:r>
            <a:endParaRPr lang="ru-RU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7465251" cy="4976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ОХРАНА ПРИРОДЫ</a:t>
            </a:r>
            <a:endParaRPr lang="ru-R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85728"/>
            <a:ext cx="3810000" cy="3971925"/>
          </a:xfrm>
          <a:prstGeom prst="rect">
            <a:avLst/>
          </a:prstGeom>
        </p:spPr>
      </p:pic>
      <p:pic>
        <p:nvPicPr>
          <p:cNvPr id="6" name="Рисунок 5" descr="1229498736_00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2997"/>
            <a:ext cx="5072066" cy="45750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ОТЕЧЕСТВА</a:t>
            </a:r>
            <a:endParaRPr lang="ru-RU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261949" cy="48291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флаг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476250"/>
            <a:ext cx="7993062" cy="5457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Гер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24075" y="620713"/>
            <a:ext cx="4940300" cy="58404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333375"/>
            <a:ext cx="8316912" cy="58388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E5FADE"/>
                </a:solidFill>
              </a:rPr>
              <a:t>Живу я в глубине России</a:t>
            </a:r>
            <a:br>
              <a:rPr lang="ru-RU" sz="4000" b="1" dirty="0">
                <a:solidFill>
                  <a:srgbClr val="E5FADE"/>
                </a:solidFill>
              </a:rPr>
            </a:br>
            <a:r>
              <a:rPr lang="ru-RU" sz="4000" b="1" dirty="0">
                <a:solidFill>
                  <a:srgbClr val="E5FADE"/>
                </a:solidFill>
              </a:rPr>
              <a:t>В стране озёр и рудных скал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 descr="56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1628775"/>
            <a:ext cx="8569325" cy="489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Москва –                                        столица нашей Родины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Рисунок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557338"/>
            <a:ext cx="8207375" cy="50847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00663"/>
            <a:ext cx="8497888" cy="1368425"/>
          </a:xfrm>
        </p:spPr>
        <p:txBody>
          <a:bodyPr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Путин Владимир</a:t>
            </a:r>
            <a:br>
              <a:rPr lang="ru-RU" sz="4000" b="1">
                <a:solidFill>
                  <a:srgbClr val="FF3300"/>
                </a:solidFill>
              </a:rPr>
            </a:br>
            <a:r>
              <a:rPr lang="ru-RU" sz="4000" b="1">
                <a:solidFill>
                  <a:srgbClr val="FF3300"/>
                </a:solidFill>
              </a:rPr>
              <a:t>Владимирович </a:t>
            </a:r>
          </a:p>
        </p:txBody>
      </p:sp>
      <p:pic>
        <p:nvPicPr>
          <p:cNvPr id="9230" name="Picture 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27313" y="333375"/>
            <a:ext cx="3600450" cy="46148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>
                <a:solidFill>
                  <a:srgbClr val="0000FF"/>
                </a:solidFill>
              </a:rPr>
              <a:t>12 декабря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                 </a:t>
            </a:r>
            <a:r>
              <a:rPr lang="ru-RU" sz="8000" b="1">
                <a:solidFill>
                  <a:srgbClr val="FF3300"/>
                </a:solidFill>
              </a:rPr>
              <a:t>день  </a:t>
            </a:r>
            <a:r>
              <a:rPr lang="ru-RU"/>
              <a:t>                    </a:t>
            </a:r>
            <a:r>
              <a:rPr lang="ru-RU" sz="8000" b="1">
                <a:solidFill>
                  <a:srgbClr val="FF3300"/>
                </a:solidFill>
              </a:rPr>
              <a:t>Конституции  </a:t>
            </a:r>
            <a:r>
              <a:rPr lang="ru-RU"/>
              <a:t>    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940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7417" y="0"/>
            <a:ext cx="474916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</a:rPr>
              <a:t>Право на жизнь</a:t>
            </a:r>
          </a:p>
        </p:txBody>
      </p:sp>
      <p:pic>
        <p:nvPicPr>
          <p:cNvPr id="11162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913" y="1700213"/>
            <a:ext cx="6624637" cy="43576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НА ТРУД</a:t>
            </a:r>
            <a:endParaRPr lang="ru-R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otKranpribor.jpg"/>
          <p:cNvPicPr>
            <a:picLocks noChangeAspect="1"/>
          </p:cNvPicPr>
          <p:nvPr/>
        </p:nvPicPr>
        <p:blipFill>
          <a:blip r:embed="rId2" cstate="print"/>
          <a:srcRect r="33594"/>
          <a:stretch>
            <a:fillRect/>
          </a:stretch>
        </p:blipFill>
        <p:spPr>
          <a:xfrm>
            <a:off x="0" y="1500174"/>
            <a:ext cx="6072198" cy="3205433"/>
          </a:xfrm>
          <a:prstGeom prst="rect">
            <a:avLst/>
          </a:prstGeom>
        </p:spPr>
      </p:pic>
      <p:pic>
        <p:nvPicPr>
          <p:cNvPr id="6" name="Рисунок 5" descr="shaht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482" y="3786190"/>
            <a:ext cx="3958518" cy="3071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</a:t>
            </a:r>
            <a:r>
              <a:rPr lang="ru-RU" smtClean="0"/>
              <a:t>НА ОТДЫХ</a:t>
            </a:r>
            <a:endParaRPr lang="ru-R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uzzle_51ca3b60000f0421f6c97f9d51aa0d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928802"/>
            <a:ext cx="3048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</Words>
  <Application>Microsoft Office PowerPoint</Application>
  <PresentationFormat>Экран (4:3)</PresentationFormat>
  <Paragraphs>14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Челябинская область</vt:lpstr>
      <vt:lpstr>Живу я в глубине России В стране озёр и рудных скал </vt:lpstr>
      <vt:lpstr>Москва –                                        столица нашей Родины</vt:lpstr>
      <vt:lpstr>Путин Владимир Владимирович </vt:lpstr>
      <vt:lpstr>12 декабря</vt:lpstr>
      <vt:lpstr>Слайд 6</vt:lpstr>
      <vt:lpstr>Право на жизнь</vt:lpstr>
      <vt:lpstr>ПРАВО НА ТРУД</vt:lpstr>
      <vt:lpstr>ПРАВО НА ОТДЫХ</vt:lpstr>
      <vt:lpstr>ПРАВО НА ОХРАНУ ЗДОРОВЬЯ</vt:lpstr>
      <vt:lpstr>ПРАВО НА ОБРАЗОВАНИЕ</vt:lpstr>
      <vt:lpstr>ОХРАНА ПРИРОДЫ</vt:lpstr>
      <vt:lpstr>ЗАЩИТА ОТЕЧЕСТВА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на жизнь</dc:title>
  <dc:creator>METODIST</dc:creator>
  <cp:lastModifiedBy>METODIST</cp:lastModifiedBy>
  <cp:revision>6</cp:revision>
  <dcterms:created xsi:type="dcterms:W3CDTF">2013-02-12T09:15:25Z</dcterms:created>
  <dcterms:modified xsi:type="dcterms:W3CDTF">2013-02-12T09:21:44Z</dcterms:modified>
</cp:coreProperties>
</file>