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89" r:id="rId3"/>
    <p:sldId id="298" r:id="rId4"/>
    <p:sldId id="274" r:id="rId5"/>
    <p:sldId id="294" r:id="rId6"/>
    <p:sldId id="285" r:id="rId7"/>
    <p:sldId id="304" r:id="rId8"/>
    <p:sldId id="279" r:id="rId9"/>
    <p:sldId id="280" r:id="rId10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99"/>
    <a:srgbClr val="66FFFF"/>
    <a:srgbClr val="00CCFF"/>
    <a:srgbClr val="FFFF66"/>
    <a:srgbClr val="99CC00"/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51" autoAdjust="0"/>
    <p:restoredTop sz="90661" autoAdjust="0"/>
  </p:normalViewPr>
  <p:slideViewPr>
    <p:cSldViewPr>
      <p:cViewPr varScale="1">
        <p:scale>
          <a:sx n="66" d="100"/>
          <a:sy n="66" d="100"/>
        </p:scale>
        <p:origin x="-16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6500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1AD5A55-A983-45A2-B347-3E69BF1773A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106499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4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649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649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64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011B0-36D9-4E52-A1F9-EE3B20520B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9BA02-9236-4A0B-97EA-AD2585A774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8A970-67A0-4CCE-9BB5-452D9837C1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025B3-DB17-48F8-887B-56679707D7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EDEAD-3CFF-424A-A352-C0DAAB9DD6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EB38A-BD0C-4E58-BFFF-162D7CA686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CDE66-90D2-44C9-9696-C1A8113638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FF781-F599-4954-8E86-7DC950A05B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FE06A-4BEF-434C-9926-362D07573C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6D11F-7C06-49F3-AC2F-723D67D47A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8FF03C9B-441E-45AB-BBA5-BC3D698466E7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  <p:bldP spid="105475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4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54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54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547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4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54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54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547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4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54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54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547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4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54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54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547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4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54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54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54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b="1">
                <a:solidFill>
                  <a:srgbClr val="FF0000"/>
                </a:solidFill>
              </a:rPr>
              <a:t>Что мы Родиной зовём</a:t>
            </a:r>
            <a:r>
              <a:rPr lang="ru-RU" sz="2400" b="1">
                <a:solidFill>
                  <a:schemeClr val="tx1"/>
                </a:solidFill>
              </a:rPr>
              <a:t/>
            </a:r>
            <a:br>
              <a:rPr lang="ru-RU" sz="2400" b="1">
                <a:solidFill>
                  <a:schemeClr val="tx1"/>
                </a:solidFill>
              </a:rPr>
            </a:br>
            <a:endParaRPr lang="ru-RU" sz="2400" b="1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3716338"/>
            <a:ext cx="7192963" cy="259238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2000" b="1"/>
          </a:p>
          <a:p>
            <a:pPr>
              <a:lnSpc>
                <a:spcPct val="80000"/>
              </a:lnSpc>
            </a:pPr>
            <a:r>
              <a:rPr lang="ru-RU" sz="2000" b="1">
                <a:solidFill>
                  <a:srgbClr val="66FFFF"/>
                </a:solidFill>
              </a:rPr>
              <a:t>Классный час</a:t>
            </a:r>
          </a:p>
          <a:p>
            <a:pPr>
              <a:lnSpc>
                <a:spcPct val="80000"/>
              </a:lnSpc>
            </a:pPr>
            <a:endParaRPr lang="ru-RU" sz="2000" b="1">
              <a:solidFill>
                <a:srgbClr val="66FFFF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 b="1">
                <a:solidFill>
                  <a:srgbClr val="66FFFF"/>
                </a:solidFill>
              </a:rPr>
              <a:t>Разработала Плис И. А.</a:t>
            </a:r>
          </a:p>
          <a:p>
            <a:pPr>
              <a:lnSpc>
                <a:spcPct val="80000"/>
              </a:lnSpc>
            </a:pPr>
            <a:r>
              <a:rPr lang="ru-RU" sz="2000" b="1">
                <a:solidFill>
                  <a:srgbClr val="66FFFF"/>
                </a:solidFill>
              </a:rPr>
              <a:t>учитель «СОШ №4»</a:t>
            </a:r>
          </a:p>
          <a:p>
            <a:pPr>
              <a:lnSpc>
                <a:spcPct val="80000"/>
              </a:lnSpc>
            </a:pPr>
            <a:r>
              <a:rPr lang="ru-RU" sz="2000" b="1">
                <a:solidFill>
                  <a:srgbClr val="66FFFF"/>
                </a:solidFill>
              </a:rPr>
              <a:t>г. Южноуральск</a:t>
            </a:r>
          </a:p>
          <a:p>
            <a:pPr>
              <a:lnSpc>
                <a:spcPct val="80000"/>
              </a:lnSpc>
            </a:pPr>
            <a:r>
              <a:rPr lang="ru-RU" sz="1600"/>
              <a:t> </a:t>
            </a:r>
            <a:endParaRPr lang="ru-RU" sz="2000" b="1"/>
          </a:p>
          <a:p>
            <a:pPr>
              <a:lnSpc>
                <a:spcPct val="80000"/>
              </a:lnSpc>
            </a:pPr>
            <a:r>
              <a:rPr lang="ru-RU" sz="2000" b="1"/>
              <a:t>                  </a:t>
            </a:r>
            <a:endParaRPr lang="ru-RU" sz="16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/>
          <a:lstStyle/>
          <a:p>
            <a:endParaRPr lang="ru-RU" sz="4000" b="1">
              <a:solidFill>
                <a:srgbClr val="E0F6F8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301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6" name="Picture 4" descr="1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050" y="1905000"/>
            <a:ext cx="6635750" cy="4114800"/>
          </a:xfrm>
        </p:spPr>
        <p:txBody>
          <a:bodyPr/>
          <a:lstStyle/>
          <a:p>
            <a:pPr>
              <a:buFontTx/>
              <a:buNone/>
            </a:pPr>
            <a:r>
              <a:rPr lang="ru-RU" sz="7200" b="1">
                <a:solidFill>
                  <a:srgbClr val="FF3300"/>
                </a:solidFill>
              </a:rPr>
              <a:t>Родина</a:t>
            </a:r>
          </a:p>
          <a:p>
            <a:pPr>
              <a:buFontTx/>
              <a:buNone/>
            </a:pPr>
            <a:r>
              <a:rPr lang="ru-RU" sz="7200" b="1">
                <a:solidFill>
                  <a:srgbClr val="FF3300"/>
                </a:solidFill>
              </a:rPr>
              <a:t>Отечество</a:t>
            </a:r>
          </a:p>
          <a:p>
            <a:pPr>
              <a:buFontTx/>
              <a:buNone/>
            </a:pPr>
            <a:r>
              <a:rPr lang="ru-RU" sz="7200" b="1">
                <a:solidFill>
                  <a:srgbClr val="FF3300"/>
                </a:solidFill>
              </a:rPr>
              <a:t>Отчизна 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CC33"/>
            </a:gs>
            <a:gs pos="50000">
              <a:srgbClr val="FFFF99"/>
            </a:gs>
            <a:gs pos="100000">
              <a:srgbClr val="33CC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>
                <a:solidFill>
                  <a:srgbClr val="FF3300"/>
                </a:solidFill>
              </a:rPr>
              <a:t>РОССИЯ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oblasti_rossii-580x28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034" y="1857364"/>
            <a:ext cx="8170092" cy="4214842"/>
          </a:xfrm>
          <a:prstGeom prst="rect">
            <a:avLst/>
          </a:prstGeo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9" name="Picture 5" descr="51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36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check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4" name="Picture 4" descr="50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8" name="Picture 4" descr="50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648</TotalTime>
  <Words>27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Океан</vt:lpstr>
      <vt:lpstr>Что мы Родиной зовём </vt:lpstr>
      <vt:lpstr>Слайд 2</vt:lpstr>
      <vt:lpstr>Слайд 3</vt:lpstr>
      <vt:lpstr>Слайд 4</vt:lpstr>
      <vt:lpstr>РОССИЯ</vt:lpstr>
      <vt:lpstr>Слайд 6</vt:lpstr>
      <vt:lpstr>Слайд 7</vt:lpstr>
      <vt:lpstr>Слайд 8</vt:lpstr>
      <vt:lpstr>Слайд 9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METODIST</cp:lastModifiedBy>
  <cp:revision>38</cp:revision>
  <dcterms:created xsi:type="dcterms:W3CDTF">2008-03-12T18:02:50Z</dcterms:created>
  <dcterms:modified xsi:type="dcterms:W3CDTF">2013-02-12T09:21:48Z</dcterms:modified>
</cp:coreProperties>
</file>