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6" r:id="rId4"/>
    <p:sldId id="257" r:id="rId5"/>
    <p:sldId id="258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285860"/>
            <a:ext cx="5072066" cy="2071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3534" y="3714752"/>
            <a:ext cx="3700466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358114" cy="1643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00240"/>
            <a:ext cx="73581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01024" cy="20002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>
                <a:ln w="12700" cmpd="sng">
                  <a:solidFill>
                    <a:schemeClr val="bg1"/>
                  </a:solidFill>
                  <a:prstDash val="solid"/>
                  <a:miter lim="800000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t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2DCDE-8C0C-4C1B-8587-3C7F60AB90A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7B9D-2A5F-44AC-AF6E-B9D59CAC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i="1" kern="1200" cap="none" spc="0">
          <a:ln w="28575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0099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i="1" kern="1200" cap="none" spc="0">
          <a:ln>
            <a:noFill/>
          </a:ln>
          <a:solidFill>
            <a:srgbClr val="0033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1" kern="1200" cap="none" spc="0">
          <a:ln>
            <a:noFill/>
          </a:ln>
          <a:solidFill>
            <a:srgbClr val="0066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1" kern="1200" cap="none" spc="0">
          <a:ln>
            <a:noFill/>
          </a:ln>
          <a:solidFill>
            <a:srgbClr val="0033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1" kern="1200" cap="none" spc="0">
          <a:ln>
            <a:noFill/>
          </a:ln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929718" cy="3286148"/>
          </a:xfrm>
        </p:spPr>
        <p:txBody>
          <a:bodyPr>
            <a:normAutofit/>
          </a:bodyPr>
          <a:lstStyle/>
          <a:p>
            <a:r>
              <a:rPr lang="ru-RU" sz="4800" i="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800" i="0" dirty="0" err="1" smtClean="0">
                <a:latin typeface="Times New Roman" pitchFamily="18" charset="0"/>
                <a:cs typeface="Times New Roman" pitchFamily="18" charset="0"/>
              </a:rPr>
              <a:t>роект</a:t>
            </a:r>
            <a:r>
              <a:rPr lang="en-US" sz="4800" i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4800" i="0" dirty="0" err="1" smtClean="0"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sz="48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0" dirty="0" err="1" smtClean="0">
                <a:latin typeface="Times New Roman" pitchFamily="18" charset="0"/>
                <a:cs typeface="Times New Roman" pitchFamily="18" charset="0"/>
              </a:rPr>
              <a:t>раннего</a:t>
            </a:r>
            <a:r>
              <a:rPr lang="en-US" sz="48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0" dirty="0" err="1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en-US" sz="4800" i="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i="0" dirty="0" err="1" smtClean="0">
                <a:latin typeface="Times New Roman" pitchFamily="18" charset="0"/>
                <a:cs typeface="Times New Roman" pitchFamily="18" charset="0"/>
              </a:rPr>
              <a:t>Украшения</a:t>
            </a:r>
            <a:r>
              <a:rPr lang="en-US" sz="48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48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0" dirty="0" err="1" smtClean="0">
                <a:latin typeface="Times New Roman" pitchFamily="18" charset="0"/>
                <a:cs typeface="Times New Roman" pitchFamily="18" charset="0"/>
              </a:rPr>
              <a:t>елочки</a:t>
            </a:r>
            <a:r>
              <a:rPr lang="en-US" sz="4800" i="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4285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дошкольное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образовательное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Важинский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№30”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435769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Малышева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С. 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614364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Декабрь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недостаточность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многообразии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новогодних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игрушек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42873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:обогащение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о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разнообразии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ёлочных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украшений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643314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ознакомить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историей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возникновения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новогодних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шаров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ызвать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эмоционально-положительное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празднику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овместная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создании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новогодних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игрушек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57174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искусственная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ёлочка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ёлочных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украшений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Работы</a:t>
            </a:r>
            <a:r>
              <a:rPr lang="en-US" dirty="0" smtClean="0"/>
              <a:t> </a:t>
            </a:r>
            <a:r>
              <a:rPr lang="en-US" dirty="0" err="1" smtClean="0"/>
              <a:t>родителей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5" name="Содержимое 4" descr="Фото1355_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2755582" cy="3959861"/>
          </a:xfrm>
        </p:spPr>
      </p:pic>
      <p:pic>
        <p:nvPicPr>
          <p:cNvPr id="6" name="Содержимое 6" descr="Фото135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0098" t="45401" r="30072" b="27985"/>
          <a:stretch>
            <a:fillRect/>
          </a:stretch>
        </p:blipFill>
        <p:spPr>
          <a:xfrm>
            <a:off x="5286380" y="2285992"/>
            <a:ext cx="2714644" cy="4139644"/>
          </a:xfrm>
        </p:spPr>
      </p:pic>
      <p:sp>
        <p:nvSpPr>
          <p:cNvPr id="9" name="TextBox 8"/>
          <p:cNvSpPr txBox="1"/>
          <p:nvPr/>
        </p:nvSpPr>
        <p:spPr>
          <a:xfrm>
            <a:off x="928662" y="150017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Сахарова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Зуфара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Шарик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сюрприз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150017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Демянович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Макара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Чудесный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шар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Работы</a:t>
            </a:r>
            <a:r>
              <a:rPr lang="en-US" dirty="0" smtClean="0"/>
              <a:t> </a:t>
            </a:r>
            <a:r>
              <a:rPr lang="en-US" dirty="0" err="1" smtClean="0"/>
              <a:t>родителей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7" name="Содержимое 6" descr="Фото1353_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2428868"/>
            <a:ext cx="2786082" cy="3714776"/>
          </a:xfrm>
        </p:spPr>
      </p:pic>
      <p:pic>
        <p:nvPicPr>
          <p:cNvPr id="8" name="Содержимое 7" descr="Фото1354_0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2500306"/>
            <a:ext cx="2786082" cy="3714776"/>
          </a:xfrm>
        </p:spPr>
      </p:pic>
      <p:sp>
        <p:nvSpPr>
          <p:cNvPr id="16" name="TextBox 15"/>
          <p:cNvSpPr txBox="1"/>
          <p:nvPr/>
        </p:nvSpPr>
        <p:spPr>
          <a:xfrm>
            <a:off x="1857356" y="164305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Андреева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Никиты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Сказочные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шары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Работы</a:t>
            </a:r>
            <a:r>
              <a:rPr lang="en-US" dirty="0" smtClean="0"/>
              <a:t> </a:t>
            </a:r>
            <a:r>
              <a:rPr lang="en-US" dirty="0" err="1" smtClean="0"/>
              <a:t>родителей</a:t>
            </a:r>
            <a:endParaRPr lang="ru-RU" dirty="0"/>
          </a:p>
        </p:txBody>
      </p:sp>
      <p:pic>
        <p:nvPicPr>
          <p:cNvPr id="5" name="Содержимое 4" descr="Фото1350_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2643206" cy="3588352"/>
          </a:xfrm>
        </p:spPr>
      </p:pic>
      <p:pic>
        <p:nvPicPr>
          <p:cNvPr id="6" name="Содержимое 5" descr="Фото1356_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2143116"/>
            <a:ext cx="2714644" cy="3643338"/>
          </a:xfrm>
        </p:spPr>
      </p:pic>
      <p:sp>
        <p:nvSpPr>
          <p:cNvPr id="7" name="TextBox 6"/>
          <p:cNvSpPr txBox="1"/>
          <p:nvPr/>
        </p:nvSpPr>
        <p:spPr>
          <a:xfrm>
            <a:off x="142844" y="135729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Волохова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Арсения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Блестящий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шар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35729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Павловой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Евы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Радужный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шар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9" descr="Фото1352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143116"/>
            <a:ext cx="2571768" cy="36433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7950" y="1357298"/>
            <a:ext cx="314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Макарова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Ромы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Загадочный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шар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en-US" dirty="0" err="1" smtClean="0"/>
              <a:t>одарки</a:t>
            </a:r>
            <a:r>
              <a:rPr lang="en-US" dirty="0" smtClean="0"/>
              <a:t> </a:t>
            </a:r>
            <a:r>
              <a:rPr lang="en-US" dirty="0" err="1" smtClean="0"/>
              <a:t>родителям</a:t>
            </a:r>
            <a:endParaRPr lang="ru-RU" dirty="0"/>
          </a:p>
        </p:txBody>
      </p:sp>
      <p:pic>
        <p:nvPicPr>
          <p:cNvPr id="8" name="Содержимое 7" descr="Фото133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3643338" cy="485778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Сколько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елочке</a:t>
            </a:r>
            <a:r>
              <a:rPr lang="en-US" dirty="0" smtClean="0"/>
              <a:t> </a:t>
            </a:r>
            <a:r>
              <a:rPr lang="en-US" dirty="0" err="1" smtClean="0"/>
              <a:t>шариков</a:t>
            </a:r>
            <a:r>
              <a:rPr lang="en-US" dirty="0" smtClean="0"/>
              <a:t> </a:t>
            </a:r>
            <a:r>
              <a:rPr lang="en-US" dirty="0" err="1" smtClean="0"/>
              <a:t>цветных</a:t>
            </a:r>
            <a:r>
              <a:rPr lang="en-US" dirty="0" smtClean="0"/>
              <a:t>…”</a:t>
            </a:r>
            <a:endParaRPr lang="ru-RU" dirty="0"/>
          </a:p>
        </p:txBody>
      </p:sp>
      <p:pic>
        <p:nvPicPr>
          <p:cNvPr id="5" name="Содержимое 6" descr="Фото135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3643338" cy="4857783"/>
          </a:xfrm>
        </p:spPr>
      </p:pic>
      <p:sp>
        <p:nvSpPr>
          <p:cNvPr id="6" name="Прямоугольник 5"/>
          <p:cNvSpPr/>
          <p:nvPr/>
        </p:nvSpPr>
        <p:spPr>
          <a:xfrm>
            <a:off x="4786314" y="2643182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поделки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елочные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шары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новогодние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24146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D9081FD-0C13-4ADF-A77E-893ECBF47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TS102414633</Template>
  <TotalTime>101</TotalTime>
  <Words>163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TS102414633</vt:lpstr>
      <vt:lpstr>Проект в группе раннего возраста “Украшения для елочки”</vt:lpstr>
      <vt:lpstr>Слайд 2</vt:lpstr>
      <vt:lpstr>Работы родителей:</vt:lpstr>
      <vt:lpstr>Работы родителей:</vt:lpstr>
      <vt:lpstr>Работы родителей</vt:lpstr>
      <vt:lpstr>Подарки родителям</vt:lpstr>
      <vt:lpstr>“Сколько на елочке шариков цветных…”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keywords/>
  <cp:lastModifiedBy>Admin</cp:lastModifiedBy>
  <cp:revision>21</cp:revision>
  <dcterms:created xsi:type="dcterms:W3CDTF">2015-01-09T16:35:08Z</dcterms:created>
  <dcterms:modified xsi:type="dcterms:W3CDTF">2016-01-21T19:30:18Z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TC024146339991</vt:lpwstr>
  </property>
</Properties>
</file>