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2" r:id="rId4"/>
    <p:sldId id="261" r:id="rId5"/>
    <p:sldId id="260" r:id="rId6"/>
    <p:sldId id="258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EB3-AE29-41BE-8B97-26BAF644A13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E762-1E4B-407E-A9A0-29FBD1E73E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EB3-AE29-41BE-8B97-26BAF644A13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E762-1E4B-407E-A9A0-29FBD1E73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EB3-AE29-41BE-8B97-26BAF644A13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E762-1E4B-407E-A9A0-29FBD1E73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EB3-AE29-41BE-8B97-26BAF644A13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E762-1E4B-407E-A9A0-29FBD1E73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EB3-AE29-41BE-8B97-26BAF644A13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8BE762-1E4B-407E-A9A0-29FBD1E73E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EB3-AE29-41BE-8B97-26BAF644A13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E762-1E4B-407E-A9A0-29FBD1E73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EB3-AE29-41BE-8B97-26BAF644A13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E762-1E4B-407E-A9A0-29FBD1E73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EB3-AE29-41BE-8B97-26BAF644A13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E762-1E4B-407E-A9A0-29FBD1E73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EB3-AE29-41BE-8B97-26BAF644A13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E762-1E4B-407E-A9A0-29FBD1E73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EB3-AE29-41BE-8B97-26BAF644A13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E762-1E4B-407E-A9A0-29FBD1E73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EB3-AE29-41BE-8B97-26BAF644A13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E762-1E4B-407E-A9A0-29FBD1E73E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1AAEB3-AE29-41BE-8B97-26BAF644A13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8BE762-1E4B-407E-A9A0-29FBD1E73E2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Таня </a:t>
            </a:r>
            <a:r>
              <a:rPr lang="ru-RU" dirty="0" smtClean="0">
                <a:effectLst/>
              </a:rPr>
              <a:t>Савичева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sz="3600" dirty="0" smtClean="0">
                <a:effectLst/>
              </a:rPr>
              <a:t> 25 </a:t>
            </a:r>
            <a:r>
              <a:rPr lang="ru-RU" sz="3600" dirty="0" smtClean="0">
                <a:effectLst/>
              </a:rPr>
              <a:t>января 1930 — 1 июля </a:t>
            </a:r>
            <a:r>
              <a:rPr lang="ru-RU" sz="3600" dirty="0" smtClean="0">
                <a:effectLst/>
              </a:rPr>
              <a:t>1944  </a:t>
            </a:r>
            <a:endParaRPr lang="ru-RU" sz="3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00496" y="857232"/>
            <a:ext cx="4757742" cy="529750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effectLst/>
              </a:rPr>
              <a:t>Эту девочку, которая не дожила и до 15 лет, всегда вспоминают в связи с блокадой Ленинграда. Она – символ тех страданий, которые перенесли все его жители. Её дневник, состоящий всего из девяти записей, передает весь ужас и чувство безнадежности, которые охватывали её душу, когда один за другим уходили все её близкие.</a:t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pic>
        <p:nvPicPr>
          <p:cNvPr id="5" name="Содержимое 4" descr="2314432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2754234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60833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</a:rPr>
              <a:t>Таня Савичева родилась 25 января 1930 </a:t>
            </a:r>
            <a:r>
              <a:rPr lang="ru-RU" sz="1800" dirty="0" err="1" smtClean="0">
                <a:effectLst/>
              </a:rPr>
              <a:t>года,выросла</a:t>
            </a:r>
            <a:r>
              <a:rPr lang="ru-RU" sz="1800" dirty="0" smtClean="0">
                <a:effectLst/>
              </a:rPr>
              <a:t>, как и её братья и сёстры, в Ленинграде. Таня была пятым и самым младшим ребёнком в семье — у неё было две сестры и два брата. 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 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Летом 1941 года Савичевы собирались уехать из Ленинграда, но не успели, война застала их врасплох. Им ничего не оставалось кроме того, чтобы помогать по мере сил фронту и надеяться на окончание этого ужаса. Записная книжка досталась Тане в память о старшей сестре Нине, пропавшей без вести во время обстрела. В семье её все считали погибшей. Тогда Таня и стала делать свои страшные записи.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785794"/>
            <a:ext cx="3403835" cy="52149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53689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</a:rPr>
              <a:t>«Женя умерла 28 декабря в 12.30 час. утра. 1941 г.» 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«Бабушка умерла 25 января в 3 часа дня. 1942 г.»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«Лёка умер 17 марта в 5 часов утра. 1942 г.» 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«Дядя Вася умер 13 апреля в 2 часа ночи. 1942 г.»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«Дядя Леша умер 10 мая в 4 часа дня 1942»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«Мама умерла 13 марта в 7 часов 30 минут утра. 1942 г.»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«Савичевы умерли»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«Умерли все»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«Осталась одна Таня» </a:t>
            </a:r>
            <a:endParaRPr lang="ru-RU" sz="1800" dirty="0">
              <a:effectLst/>
            </a:endParaRPr>
          </a:p>
        </p:txBody>
      </p:sp>
      <p:pic>
        <p:nvPicPr>
          <p:cNvPr id="4" name="Содержимое 3" descr="diario_tan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928670"/>
            <a:ext cx="3832588" cy="40005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428604"/>
            <a:ext cx="3757610" cy="5869006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</a:rPr>
              <a:t>Таню же, потерявшую сознание от голода, обнаружили служащие специальных санитарных команд, обходившие ленинградские дома. Жизнь едва теплилась в ней. Вместе со 140 другими истощенными голодом ленинградскими детьми девочку эвакуировали в Горьковскую (ныне – Нижегородская) область, в поселок Шатки. </a:t>
            </a:r>
            <a:r>
              <a:rPr lang="ru-RU" sz="1800" dirty="0" smtClean="0">
                <a:effectLst/>
              </a:rPr>
              <a:t> </a:t>
            </a:r>
            <a:endParaRPr lang="ru-RU" sz="1800" dirty="0">
              <a:effectLst/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1643050"/>
            <a:ext cx="4607751" cy="30718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59404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</a:rPr>
              <a:t>Жители несли детям, кто что мог, откармливали и согревали сиротские души. Многие из детей окрепли, встали на ноги. Но Таня так и не поднялась. Врачи в течение 2-х лет сражались за жизнь юной </a:t>
            </a:r>
            <a:r>
              <a:rPr lang="ru-RU" sz="1800" dirty="0" err="1" smtClean="0">
                <a:effectLst/>
              </a:rPr>
              <a:t>ленинградки</a:t>
            </a:r>
            <a:r>
              <a:rPr lang="ru-RU" sz="1800" dirty="0" smtClean="0">
                <a:effectLst/>
              </a:rPr>
              <a:t>, но гибельные процессы в ее организме оказались необратимыми. У Тани тряслись руки и ноги, ее мучили страшные головные боли. 1 июля 1944 года Таня Савичева скончалась. </a:t>
            </a:r>
            <a:endParaRPr lang="ru-RU" sz="1800" dirty="0">
              <a:effectLst/>
            </a:endParaRPr>
          </a:p>
        </p:txBody>
      </p:sp>
      <p:pic>
        <p:nvPicPr>
          <p:cNvPr id="4" name="Содержимое 3" descr="038304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3521977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effectLst/>
              </a:rPr>
              <a:t>Таня так и не узнала, что не все Савичевы погибли, их род продолжается. Сестра Нина была спасена и вывезена в тыл. В 1945-м году она вернулась в родной город, в родной дом, и среди  голых стен, осколков и штукатурки нашла записную книжку с Таниными записями. Оправился после тяжелого ранения на фронте и брат Миша.</a:t>
            </a:r>
            <a:endParaRPr lang="ru-RU" sz="1800" dirty="0">
              <a:effectLst/>
            </a:endParaRPr>
          </a:p>
        </p:txBody>
      </p:sp>
      <p:pic>
        <p:nvPicPr>
          <p:cNvPr id="6" name="Содержимое 5" descr="photo_14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849" y="1600200"/>
            <a:ext cx="6924301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effectLst/>
              </a:rPr>
              <a:t>Ее похоронили на поселковом кладбище, где она и покоится под мраморным надгробием. Рядом — стена с барельефом девочки и страничками из ее дневника. Танины записи вырезаны и на сером камне памятника «Цветок жизни», под Санкт-Петербургом, на 3-ем километре  блокадной «Дороги Жизни».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effectLst/>
            </a:endParaRPr>
          </a:p>
        </p:txBody>
      </p:sp>
      <p:pic>
        <p:nvPicPr>
          <p:cNvPr id="10" name="Содержимое 9" descr="doroga_zhizni7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0846"/>
            <a:ext cx="8229600" cy="42072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Спасибо за внимание.</a:t>
            </a:r>
            <a:endParaRPr lang="ru-RU" sz="2000" dirty="0">
              <a:effectLst/>
            </a:endParaRPr>
          </a:p>
        </p:txBody>
      </p:sp>
      <p:pic>
        <p:nvPicPr>
          <p:cNvPr id="4" name="Содержимое 3" descr="c920dcb79d46ed8d227535570f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6498" y="1285860"/>
            <a:ext cx="4249410" cy="2901886"/>
          </a:xfrm>
        </p:spPr>
      </p:pic>
      <p:pic>
        <p:nvPicPr>
          <p:cNvPr id="13" name="Содержимое 12" descr="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9044" y="3500438"/>
            <a:ext cx="4249046" cy="29289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348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Таня Савичева   25 января 1930 — 1 июля 1944  </vt:lpstr>
      <vt:lpstr>Эту девочку, которая не дожила и до 15 лет, всегда вспоминают в связи с блокадой Ленинграда. Она – символ тех страданий, которые перенесли все его жители. Её дневник, состоящий всего из девяти записей, передает весь ужас и чувство безнадежности, которые охватывали её душу, когда один за другим уходили все её близкие. </vt:lpstr>
      <vt:lpstr>Таня Савичева родилась 25 января 1930 года,выросла, как и её братья и сёстры, в Ленинграде. Таня была пятым и самым младшим ребёнком в семье — у неё было две сестры и два брата.     Летом 1941 года Савичевы собирались уехать из Ленинграда, но не успели, война застала их врасплох. Им ничего не оставалось кроме того, чтобы помогать по мере сил фронту и надеяться на окончание этого ужаса. Записная книжка досталась Тане в память о старшей сестре Нине, пропавшей без вести во время обстрела. В семье её все считали погибшей. Тогда Таня и стала делать свои страшные записи. </vt:lpstr>
      <vt:lpstr>«Женя умерла 28 декабря в 12.30 час. утра. 1941 г.»   «Бабушка умерла 25 января в 3 часа дня. 1942 г.»  «Лёка умер 17 марта в 5 часов утра. 1942 г.»   «Дядя Вася умер 13 апреля в 2 часа ночи. 1942 г.»  «Дядя Леша умер 10 мая в 4 часа дня 1942»  «Мама умерла 13 марта в 7 часов 30 минут утра. 1942 г.»  «Савичевы умерли»  «Умерли все»  «Осталась одна Таня» </vt:lpstr>
      <vt:lpstr>Таню же, потерявшую сознание от голода, обнаружили служащие специальных санитарных команд, обходившие ленинградские дома. Жизнь едва теплилась в ней. Вместе со 140 другими истощенными голодом ленинградскими детьми девочку эвакуировали в Горьковскую (ныне – Нижегородская) область, в поселок Шатки.  </vt:lpstr>
      <vt:lpstr>Жители несли детям, кто что мог, откармливали и согревали сиротские души. Многие из детей окрепли, встали на ноги. Но Таня так и не поднялась. Врачи в течение 2-х лет сражались за жизнь юной ленинградки, но гибельные процессы в ее организме оказались необратимыми. У Тани тряслись руки и ноги, ее мучили страшные головные боли. 1 июля 1944 года Таня Савичева скончалась. </vt:lpstr>
      <vt:lpstr>Таня так и не узнала, что не все Савичевы погибли, их род продолжается. Сестра Нина была спасена и вывезена в тыл. В 1945-м году она вернулась в родной город, в родной дом, и среди  голых стен, осколков и штукатурки нашла записную книжку с Таниными записями. Оправился после тяжелого ранения на фронте и брат Миша.</vt:lpstr>
      <vt:lpstr>Ее похоронили на поселковом кладбище, где она и покоится под мраморным надгробием. Рядом — стена с барельефом девочки и страничками из ее дневника. Танины записи вырезаны и на сером камне памятника «Цветок жизни», под Санкт-Петербургом, на 3-ем километре  блокадной «Дороги Жизни». </vt:lpstr>
      <vt:lpstr>Спасибо за внимание.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Миша</cp:lastModifiedBy>
  <cp:revision>6</cp:revision>
  <dcterms:created xsi:type="dcterms:W3CDTF">2013-02-12T06:24:28Z</dcterms:created>
  <dcterms:modified xsi:type="dcterms:W3CDTF">2013-02-12T07:19:04Z</dcterms:modified>
</cp:coreProperties>
</file>