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1F082-48EC-4611-BC81-20815C21932C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314F4-DB50-4FCE-A12C-B2EB633F4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647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97637-18E1-486F-8794-02638A3AC8B0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7820C-E2B9-4609-8DED-422C33C96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383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D822B-F595-461C-9F6E-BE500F8004F0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9F210-7495-4C1D-B4E4-F385BAD6E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006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D3A00-1CB6-4877-875A-8E27E75B7753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2C8E8-8310-4FA6-8713-EE5F99CED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52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4F95D-FB83-44D1-8A31-E1E13284D256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296E5-16D6-47C7-B7D5-11F0CB40B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25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C5E57-24DE-4823-BB97-9414CB37D9A2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6FC8A-F944-4608-983A-FE06003BC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24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50A0C-E331-447E-98D4-FB49B600E4D3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03F8D-9D8C-48E9-9E76-9A9F1F5B0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654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CC3D0-1ACE-42D2-BC55-CFE4F1CACB54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995BB-DD2C-4446-AEAC-D2E545105B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765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D0D6D-C680-4FDA-974D-4570D2520C0D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E811B-D5FB-4452-B106-E4E81567C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64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82628-B015-4FA4-94A7-92F0D7658FFC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01E42-96D5-40BC-A5F6-F49569733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469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0A58-3692-4F2F-A2CA-912F1833236A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46D7A-4778-47B8-9B5A-CD01B041D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401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A37EA4-429D-407B-B217-B7473A516B3C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1DFB84-2227-428B-9464-0DD13CB9A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85800" y="1341438"/>
            <a:ext cx="7772400" cy="18002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Оформление группы к празднику Осени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94468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>
                <a:solidFill>
                  <a:srgbClr val="FF0000"/>
                </a:solidFill>
              </a:rPr>
              <a:t>Работа </a:t>
            </a:r>
            <a:r>
              <a:rPr lang="ru-RU" i="1" dirty="0" smtClean="0">
                <a:solidFill>
                  <a:srgbClr val="FF0000"/>
                </a:solidFill>
              </a:rPr>
              <a:t>рассчитана </a:t>
            </a:r>
            <a:r>
              <a:rPr lang="ru-RU" i="1" dirty="0">
                <a:solidFill>
                  <a:srgbClr val="FF0000"/>
                </a:solidFill>
              </a:rPr>
              <a:t>на совместную </a:t>
            </a:r>
            <a:r>
              <a:rPr lang="ru-RU" i="1" dirty="0" smtClean="0">
                <a:solidFill>
                  <a:srgbClr val="FF0000"/>
                </a:solidFill>
              </a:rPr>
              <a:t>деятельность </a:t>
            </a:r>
            <a:r>
              <a:rPr lang="ru-RU" i="1" dirty="0">
                <a:solidFill>
                  <a:srgbClr val="FF0000"/>
                </a:solidFill>
              </a:rPr>
              <a:t>педагога, воспитанников и  родителей.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/>
              <a:t>Цель: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22320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Привлечение родителей, детей и педагогов к совместной подготовке  к празднику. Создание праздничного настроения.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/>
              <a:t>Материалы для  работы: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цветная </a:t>
            </a:r>
            <a:r>
              <a:rPr lang="ru-RU" dirty="0" smtClean="0"/>
              <a:t>бумага;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остаток </a:t>
            </a:r>
            <a:r>
              <a:rPr lang="ru-RU" dirty="0"/>
              <a:t>обоев светло-желтого цвета для фона </a:t>
            </a:r>
            <a:r>
              <a:rPr lang="ru-RU" dirty="0" smtClean="0"/>
              <a:t>дерева</a:t>
            </a:r>
            <a:r>
              <a:rPr lang="ru-RU" dirty="0"/>
              <a:t>;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картон </a:t>
            </a:r>
            <a:r>
              <a:rPr lang="ru-RU" dirty="0"/>
              <a:t>коричневого цвета для ствола </a:t>
            </a:r>
            <a:r>
              <a:rPr lang="ru-RU" dirty="0" smtClean="0"/>
              <a:t>дерева;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ватман </a:t>
            </a:r>
            <a:r>
              <a:rPr lang="ru-RU" dirty="0"/>
              <a:t>для того, чтобы нарисовать </a:t>
            </a:r>
            <a:r>
              <a:rPr lang="ru-RU" dirty="0" smtClean="0"/>
              <a:t>корзину, овощи </a:t>
            </a:r>
            <a:r>
              <a:rPr lang="ru-RU" dirty="0"/>
              <a:t>и фрукты, </a:t>
            </a:r>
            <a:r>
              <a:rPr lang="ru-RU" dirty="0" smtClean="0"/>
              <a:t>грибы;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клей ПВА;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степлер</a:t>
            </a:r>
            <a:r>
              <a:rPr lang="ru-RU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2913" y="549275"/>
            <a:ext cx="69135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Вырезаем вместе с родителями и детьми делаем много разноцветных листочков</a:t>
            </a:r>
          </a:p>
        </p:txBody>
      </p:sp>
      <p:pic>
        <p:nvPicPr>
          <p:cNvPr id="614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0131">
            <a:off x="703263" y="1228725"/>
            <a:ext cx="324008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1067">
            <a:off x="4967288" y="1458913"/>
            <a:ext cx="3240087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3242">
            <a:off x="5265738" y="3248025"/>
            <a:ext cx="3240087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856038"/>
            <a:ext cx="3240087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21458">
            <a:off x="539750" y="2870200"/>
            <a:ext cx="3240088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 rot="20801876">
            <a:off x="739775" y="2347913"/>
            <a:ext cx="2192338" cy="4619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</a:rPr>
              <a:t>Складываем треугольник гармошкой</a:t>
            </a:r>
          </a:p>
        </p:txBody>
      </p:sp>
      <p:sp>
        <p:nvSpPr>
          <p:cNvPr id="12" name="TextBox 11"/>
          <p:cNvSpPr txBox="1"/>
          <p:nvPr/>
        </p:nvSpPr>
        <p:spPr>
          <a:xfrm rot="20591227">
            <a:off x="903288" y="5097463"/>
            <a:ext cx="2062162" cy="2762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</a:rPr>
              <a:t>Вворачиваем пополам</a:t>
            </a:r>
          </a:p>
        </p:txBody>
      </p:sp>
      <p:sp>
        <p:nvSpPr>
          <p:cNvPr id="13" name="TextBox 12"/>
          <p:cNvSpPr txBox="1"/>
          <p:nvPr/>
        </p:nvSpPr>
        <p:spPr>
          <a:xfrm rot="702433">
            <a:off x="4986338" y="2506663"/>
            <a:ext cx="935037" cy="2778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200" dirty="0"/>
              <a:t>Склеиваем</a:t>
            </a:r>
          </a:p>
        </p:txBody>
      </p:sp>
      <p:sp>
        <p:nvSpPr>
          <p:cNvPr id="14" name="TextBox 13"/>
          <p:cNvSpPr txBox="1"/>
          <p:nvPr/>
        </p:nvSpPr>
        <p:spPr>
          <a:xfrm rot="1213912">
            <a:off x="6650038" y="5281613"/>
            <a:ext cx="1512887" cy="4619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/>
              <a:t>Вот как получилось!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5" y="908050"/>
            <a:ext cx="7442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Я делаю ствол дерева, рисую корзины (2 штуки),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овощи и  фрукты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7171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88" y="1995732"/>
            <a:ext cx="28797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750">
            <a:off x="3985859" y="4408347"/>
            <a:ext cx="2519363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4463">
            <a:off x="685720" y="4427199"/>
            <a:ext cx="2519363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89087"/>
            <a:ext cx="21590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2050" y="692150"/>
            <a:ext cx="583247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Вот какое украшение группы у нас получилось!</a:t>
            </a:r>
          </a:p>
        </p:txBody>
      </p:sp>
      <p:pic>
        <p:nvPicPr>
          <p:cNvPr id="8195" name="Рисунок 26" descr="Описание: C:\Users\6 Отдел\Desktop\фото для публикации\IMG_20151202_092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1676400"/>
            <a:ext cx="2879725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Рисунок 25" descr="Описание: C:\Users\6 Отдел\Desktop\фото для публикации\IMG_20151202_0918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65400"/>
            <a:ext cx="38512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050" y="765175"/>
            <a:ext cx="597693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Всем было весело на этом празднике!</a:t>
            </a:r>
          </a:p>
        </p:txBody>
      </p:sp>
      <p:pic>
        <p:nvPicPr>
          <p:cNvPr id="9219" name="Рисунок 5" descr="Описание: C:\Users\леха\Downloads\DSC_0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8038">
            <a:off x="901700" y="1368425"/>
            <a:ext cx="19653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Рисунок 3" descr="Описание: C:\Users\леха\Downloads\DSC_01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4566">
            <a:off x="4802188" y="1303338"/>
            <a:ext cx="206851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6" descr="Описание: C:\Users\леха\Downloads\DSC_00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2638">
            <a:off x="3000375" y="3597275"/>
            <a:ext cx="19732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7" descr="Описание: C:\Users\леха\Downloads\DSC_024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3840">
            <a:off x="6370638" y="3387725"/>
            <a:ext cx="214788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en_02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osen_02</Template>
  <TotalTime>74</TotalTime>
  <Words>115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Times New Roman</vt:lpstr>
      <vt:lpstr>Arial</vt:lpstr>
      <vt:lpstr>Calibri</vt:lpstr>
      <vt:lpstr>osen_02</vt:lpstr>
      <vt:lpstr>Оформление группы к празднику Осени</vt:lpstr>
      <vt:lpstr>Цель:</vt:lpstr>
      <vt:lpstr>Материалы для  работы: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Оформление группы к празднику Осени</dc:title>
  <dc:creator>Коля</dc:creator>
  <cp:lastModifiedBy>Ирина</cp:lastModifiedBy>
  <cp:revision>11</cp:revision>
  <dcterms:created xsi:type="dcterms:W3CDTF">2016-01-14T19:24:30Z</dcterms:created>
  <dcterms:modified xsi:type="dcterms:W3CDTF">2016-01-20T21:29:49Z</dcterms:modified>
</cp:coreProperties>
</file>