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D0197-71FF-472D-8254-71A7E8A03540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85367-9ACF-479F-A971-46A4B3C9A4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:\Users\1\Desktop\kurochka-ryaba\kr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3573016"/>
            <a:ext cx="4716016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«Курочка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Ряба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РНС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1981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kurochka-ryaba\kr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kurochka-ryaba\kr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kurochka-ryaba\kr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kurochka-ryaba\kr_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kurochka-ryaba\kr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kurochka-ryaba\kr_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kurochka-ryaba\kr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kurochka-ryaba\kr_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kurochka-ryaba\kr_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kurochka-ryaba\kr_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kurochka-ryaba\kr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kurochka-ryaba\kr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1\Desktop\kurochka-ryaba\kr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kurochka-ryaba\kr_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kurochka-ryaba\kr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kurochka-ryaba\kr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kurochka-ryaba\kr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kurochka-ryaba\kr_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kurochka-ryaba\kr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kurochka-ryaba\kr_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kurochka-ryaba\kr_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kurochka-ryaba\kr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kurochka-ryaba\kr_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kurochka-ryaba\kr_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kurochka-ryaba\kr_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kurochka-ryaba\kr_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kurochka-ryaba\kr_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kurochka-ryaba\kr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1\Desktop\kurochka-ryaba\kr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kurochka-ryaba\kr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kurochka-ryaba\kr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kurochka-ryaba\kr_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kurochka-ryaba\kr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</Words>
  <Application>Microsoft Office PowerPoint</Application>
  <PresentationFormat>Экран (4:3)</PresentationFormat>
  <Paragraphs>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2013-10-04T17:10:18Z</dcterms:created>
  <dcterms:modified xsi:type="dcterms:W3CDTF">2013-10-04T17:19:55Z</dcterms:modified>
</cp:coreProperties>
</file>