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2"/>
  </p:notesMasterIdLst>
  <p:sldIdLst>
    <p:sldId id="256" r:id="rId2"/>
    <p:sldId id="303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302" r:id="rId13"/>
    <p:sldId id="270" r:id="rId14"/>
    <p:sldId id="272" r:id="rId15"/>
    <p:sldId id="273" r:id="rId16"/>
    <p:sldId id="274" r:id="rId17"/>
    <p:sldId id="277" r:id="rId18"/>
    <p:sldId id="280" r:id="rId19"/>
    <p:sldId id="279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31" autoAdjust="0"/>
  </p:normalViewPr>
  <p:slideViewPr>
    <p:cSldViewPr>
      <p:cViewPr varScale="1">
        <p:scale>
          <a:sx n="74" d="100"/>
          <a:sy n="74" d="100"/>
        </p:scale>
        <p:origin x="-10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4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D8979-F6D5-4551-AB54-7D79EF919A1E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9E4A8-38B2-4949-99E4-BED17393E7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9E4A8-38B2-4949-99E4-BED17393E754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17EE2C-3838-4DB1-B11D-2D2E6D0A7817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D81153-703F-4F3C-A709-B239BDFFD4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7EE2C-3838-4DB1-B11D-2D2E6D0A7817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81153-703F-4F3C-A709-B239BDFFD4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017EE2C-3838-4DB1-B11D-2D2E6D0A7817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D81153-703F-4F3C-A709-B239BDFFD4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7EE2C-3838-4DB1-B11D-2D2E6D0A7817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81153-703F-4F3C-A709-B239BDFFD4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17EE2C-3838-4DB1-B11D-2D2E6D0A7817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5D81153-703F-4F3C-A709-B239BDFFD4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7EE2C-3838-4DB1-B11D-2D2E6D0A7817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81153-703F-4F3C-A709-B239BDFFD4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7EE2C-3838-4DB1-B11D-2D2E6D0A7817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81153-703F-4F3C-A709-B239BDFFD4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7EE2C-3838-4DB1-B11D-2D2E6D0A7817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81153-703F-4F3C-A709-B239BDFFD4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17EE2C-3838-4DB1-B11D-2D2E6D0A7817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81153-703F-4F3C-A709-B239BDFFD4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7EE2C-3838-4DB1-B11D-2D2E6D0A7817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81153-703F-4F3C-A709-B239BDFFD4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7EE2C-3838-4DB1-B11D-2D2E6D0A7817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D81153-703F-4F3C-A709-B239BDFFD46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017EE2C-3838-4DB1-B11D-2D2E6D0A7817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5D81153-703F-4F3C-A709-B239BDFFD4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Выработка и РАЗВИТИЕ ОРФОГРАФИЧЕСКОЙ ЗОРКОСТИ у МЛАДШИХ ШКОЛЬНИКОВ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Демидович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Галина Владимировна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 МКОУ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Тамтачетской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СОШ,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квалификационная категория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748883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Процесс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обучения по своей природе прежде всего коммуникативный, поэтому необходимо создать условия для развития речевых умений учащихся в орфографической деятельности.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Любые формы общения есть специфические формы совместной деятельности. В процессе общения происходит не только обмен информацией, но и деятельностью, ее результатами, опытом, знаниями, умениями.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Гуманистическая направленность обучения признает общение важнейшим условием и средством развития личности, когда ученик выступает субъектом обучения.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748883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Средством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развития коммуникативных умений учащихся является дидактическое речевое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общение.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Диалог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определяют как вопросно-ответную форму общения, включающую в себя обмен мнениями, идеями, предположениями. Диалоговая ситуация связана с проблемной. Это побуждает к способу рассуждений, пробуждает стремление к интеллектуальной новизне. В диалоге совершается продуктивная познавательная деятельность, производящая личностно для себя полезный продукт – знание, имеющее для нее практическую ценность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Развертывание общения учителя с учащимися начинается с первой инициативной реплики, выполняющей функцию речевого стимула и носителя темы беседы.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1143000"/>
            <a:ext cx="3886058" cy="2057400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типы высказываний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004048" y="3283634"/>
            <a:ext cx="3814050" cy="3097694"/>
          </a:xfrm>
        </p:spPr>
        <p:txBody>
          <a:bodyPr>
            <a:normAutofit fontScale="925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этикетные формулы (приветствия, выражения благодарности, извинения и т.п.);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запрос информации (вопрос, просьба);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выражение эмоций;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информирование или комментирование обстоятельств общения;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фактические высказывания, не несущие серьезной информации, но направленные на поддержание разговора.</a:t>
            </a:r>
          </a:p>
          <a:p>
            <a:endParaRPr lang="ru-RU" dirty="0"/>
          </a:p>
        </p:txBody>
      </p:sp>
      <p:pic>
        <p:nvPicPr>
          <p:cNvPr id="5" name="Picture 7" descr="Картинка 19 из 1391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7630" r="17630"/>
          <a:stretch>
            <a:fillRect/>
          </a:stretch>
        </p:blipFill>
        <p:spPr bwMode="auto">
          <a:xfrm>
            <a:off x="663682" y="1041002"/>
            <a:ext cx="3980326" cy="4206240"/>
          </a:xfrm>
          <a:prstGeom prst="rect">
            <a:avLst/>
          </a:prstGeom>
          <a:noFill/>
          <a:ln w="57150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7"/>
            <a:ext cx="763284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установлении межличностных контактов учителя и учащихся приоритет принадлежит вопросам, имеющим коммуникативную направленность, нацеленным на привлечение к себе внимания, побуждение к определенным реакциям и поступкам, эмоциональному переживанию.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Важным этапом является принятие совместных решений. Признаком продуманности речевого поведения учителя становится стремление учащихся советоваться, открыто ставить вопросы, выражать не только согласие, но и несогласие, отсутствие страха обнаружить незнание и непонимание, безбоязненно предлагать свои варианты решений.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Заключительным является этап совместного подведения итогов, анализ возникших трудностей и планирование дальнейшего взаимодействия.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Заканчивать речевой контакт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 детьми целесообразно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на оптимистической ноте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позаботившись о том, чтобы не оставить негативных впечатлений.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От того, как завершается учебно-воспитательная работа сегодня, зависит результативность завтрашнего дня.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7"/>
            <a:ext cx="763284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Современная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жизнь оказывает существенное влияние на ценностные ориентиры личности, ее интеллектуальную самостоятельность, обуславливает необходимость принимать решения в нестандартных ситуациях, овладения творческой деятельностью.</a:t>
            </a:r>
          </a:p>
          <a:p>
            <a:pPr algn="just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  Образование должно быть ориентировано на раскрытие творческого потенциала и инициативы личности, на формирование восприимчивости к новизне и готовности изменять мир и себя.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MC90034339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501008"/>
            <a:ext cx="3888433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формы организации интеллектуальной деятельности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эвристические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разминки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(обеспечивают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снятие психологического барьера перед началом умственной работы, активизируют мозг на осмысленное выполнение учебной деятельности, дисциплинируют ум и направляют мысли на продуктивное решение учебных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проблем);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познавательные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игры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обучают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школьников думать, тренируют и развивают 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ум);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экспромты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(могут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возникнуть спонтанно, так и планироваться учителем для ситуаций, благоприятствующих тренировке и развитию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ума);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эвристический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поиск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(способствует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продвижению вперед в процессе учебного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познания);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мозговая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атака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(используется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рационального проектирования и осуществления умственной деятельности в результате активного и интенсивно коллективного обсуждения способов, приемов вариантов умственной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работы);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бзор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интересных и познавательных фактов, событий, случаев с последующим анализом и обсуждением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(расширяет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кругозор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учащихся).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39000" cy="57606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Основные свойства </a:t>
            </a:r>
            <a:r>
              <a:rPr lang="ru-RU" sz="2000" dirty="0" smtClean="0"/>
              <a:t>творческого мышления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гибкость;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оригинальность;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самостоятельность;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перенос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знаний;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беглость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способность находить множество ассоциативных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связей);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нетривиальность («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нешаблонность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характеризуется свободой от шаблона, поиском новых подходов к решению творческих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задач);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широта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определяет возможность привлечения знаний и умений из различных областей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критичность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характеризуется способностью верно оценивать объект действий собственной деятельности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глубина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определяет степень проникновения в сущность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явлений);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открытость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проявляется в доступности к различного рода приходящим идеям и суждениям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еверсивность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умение транспонировать мыслительную цепь в обратном направлении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мпативность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умение проникнуть в ход мыслей другого человека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7"/>
            <a:ext cx="763284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Орфографическая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будет успешной, если она направлена на пробуждение, развитие, формирование и расширение орфографического опыта. Под пробуждением понимается возбуждение у ученика интереса к письменной речи, создание условий своего правописного опыта, возбуждение потребности вести наблюдение за своим орфографическим продвижением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Развитие орфографического навыка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предполагает создание условий для реализации своих природных возможностей, оказание поддержки для раскрытия имеющихся орфографических знаний, умений и перехода их в новое качественное состояние.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Формирование орфографического навыка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требует организации целенаправленной работы по передаче и усвоению школьником орфографического опыта, отраженного в знаниях, способах деятельности, по переосмыслению чужого опыта и превращению его в свой опыт; по усвоению основ творческого преобразования и совершенствования чужого и собственного орфографического опыта.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  Расширение орфографического опыта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представляет собой целенаправленный процесс включения учащихся в решение орфографических проблем на основе имеющихся базовых знаний и умений, подведения к пониманию недостаточности имеющихся знаний для решения некоторых проблем и побуждения к поиску новых способов их решения.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7"/>
            <a:ext cx="763284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Организация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орфографической деятельности –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целенаправленный процесс усвоения орфографических знаний, умений, способов деятельности и самоконтроля, помогающих решать орфографические задачи: обеспечивать грамотное письмо, предупреждать ошибочное написание.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0" descr="MC90028993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933056"/>
            <a:ext cx="3911352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компоненты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орфографической деятельности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мотивационно-ценностный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компонент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орфографической деятельности определяет направление постановки учебных задач с ориентацией на письменную речь с учетом потребностей в грамотном письме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школьников;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одержательно-операционный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компонент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создает базу для овладения глубокими орфографическими знаниями и умениями в условиях формирования грамотного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письма;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ефлексивно-оценочный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компонент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предполагает рефлексию учащихся при становлении орфографического навыка, способность к анализу орфографических знаний и умений в форме оценочных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суждений;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креативный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компонент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характеризует способность творческой самореализации личности в орфографической деятельности.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/>
              <a:t>Теоретическое обеспечение </a:t>
            </a:r>
            <a:br>
              <a:rPr lang="ru-RU" sz="1800" dirty="0"/>
            </a:br>
            <a:r>
              <a:rPr lang="ru-RU" sz="1800" dirty="0"/>
              <a:t>орфографической деятельности</a:t>
            </a:r>
            <a:br>
              <a:rPr lang="ru-RU" sz="1800" dirty="0"/>
            </a:br>
            <a:r>
              <a:rPr lang="ru-RU" sz="1800" dirty="0"/>
              <a:t> младших школьников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171556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у школьников прочных орфографических навыков – одна из важнейших задач изучения русского языка в школе, так как грамотное письмо обеспечивает точность выражения мыслей, взаимопонимание людей в письменном общении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post-53751-1221158065тб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24200" y="3381375"/>
            <a:ext cx="4472136" cy="2999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Функции  орфографической деятельности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гносеологическая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связана с тем, что многие достижения в области изучения механизмов формирования правописных навыков выступают в качестве новых способов дальнейшего познания резервных возможностей учащихся в изучении орфографии, индивидуальных психофизиологических особенностей субъектов образовательного процесса и использование этих знаний в процессе организации орфографической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гуманистическая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связана с признанием ценности орфографических умений, а также овладения способами сотрудничества в орфографической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работе;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коммуникативная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 взаимопонимание в письменном общении, овладение речевыми умениями в процессе обучения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орфографии;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креативная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выражается в организации творческой деятельности при обучении орфографии, в овладении исследовательскими умениями сравнивать, сопоставлять, обобщать орфографические факты и явления, делать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выводы;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рефлексивная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проявляется не только в знании и понимании субъектом своих орфографических достижений и неудач, но и выяснением того, как у других формируется опыт орфографической деятельности, а также их отношение к результатам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субъекта.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51667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Условия успешного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решения орфографических задач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высокий уровень фонетико-графических знаний и умений, умений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 словообразования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усвоение способов обнаружения и проверки орфограмм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обогащение словарного запаса за счет словообразовательных упражнений.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Моделирование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  определенный критерий развития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учебной деятельности у учащихся.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Модель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выступает как инструмент совместной деятельности учащихся и учителя. Она отражает отношения и связи изучаемого объекта. Модель представляет собой средство научного познания. Она охватывает существенные свойства объекта исследования.  Модель позволяет представить выделенное всеобщее отношение изучаемого объекта в предметной, графической или знаковой форме. Реализации модели формирует предметность учебных действий.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результате этой деятельности обучаемые активно овладевают знаниями, развивают свои исследовательские умения и способности.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При моделировании ученик выделяет в материале его главное смысловое содержание. Так, моделирование обеспечивает глубокий и широкий анализ усваиваемого явления, включает в усвоение процессы мышления, а значит, больше функционирует память ученика, полнее раскрываются ее потенциальные возможности, тем самым прочнее запоминание и усвоение знаний.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7"/>
            <a:ext cx="763284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Моделирование занимает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важное место в обучении правописанию так как: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пробуждает интерес к изучаемым языковым фактам;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позволяет выделить систему ориентиров в орфографических явлениях;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способствует усвоению опознавательных признаков орфограмм;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раскрывает способ действия по обнаружению орфографических трудностей;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помогает учащимся усвоить орфографическое правило;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обеспечивает открытие общего способа деятельности;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формирует творческое мышление учащихся.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По составленной под руководством учителя или самостоятельно модели орфографического правила учащиеся воспроизводят его и сравнивают с формулировкой правила в учебнике, находят сходство и различие, приводят свои примеры.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7"/>
            <a:ext cx="763284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азработанная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модель орфографической деятельности младших школьников обеспечивает развитие важнейших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общеучебных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способов работы, к которым относятся: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во-первых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умения и навыки планирования и организации учебной деятельности (сюда входит осознание и постановка учебной задачи, выбор рационального и оптимального пути ее решения, построение модели правила или понятия и алгоритма общего способа деятельности);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во-вторых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умения и навыки восприятия информации, для которых важными являются: организация работы с учебно-научным текстом с целью усвоения и активного использования научных знаний; организация наблюдения за языковыми фактами для выявления закономерностей; осознание учащимися необходимости использовать справочную литературу, чтобы в процессе активного оперирования с информацией запомнить ее;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7"/>
            <a:ext cx="7632848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в-третьих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умения и навыки мыслительной деятельности, которые формируются при выделении главного, при анализе и синтезе орфографических явлений, их классификации, обобщении, в процессе построения аргументированных и доказательных ответов, формулирования выводов и умозаключений;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в-четвертых,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умения и навыки оценки и осмысливания результатов своих действий, которые проявляются в само- и взаимоконтроле; в умении проверить правильность и прочность теоретических знаний, практических умений, а также в самооценке младших школьников, формируемой при систематическом использовании тестов, памяток, при организации коллективно-распределенной деятельности.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Графическая наглядность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427168" cy="453650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графической наглядности на уроке русского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языка обладает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большими развивающими возможностями. Объясняется это тем, что при речевом акте и при использовании условных графических средств левое и правое полушария головного мозга включаются в совместную работу по-разному. При переводе информации из вербальной в графическую систему (и наоборот) попеременное смещение активности из одного полушария в другое обеспечивает: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развитие мыслительных операций (кодирования, перекодирования, обобщения, переноса и др.);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обобщенность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систематизированность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знаний за счет их многократной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переработки.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51344"/>
            <a:ext cx="74888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эффективного обучения орфографии необходимо многократное и разнообразное использование наглядности на разных этапах работы над понятием; усвоение учащимися условной знаковой системы, осознание целесообразности ее применения, наличие начальных знаний, которые будут моделироваться в графическом и вербальном видах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Наглядность может выступить в роли справочника, опоры действий, средства запоминания, способа обобщения и т.п. Включение учащихся в заполнение, чтение и создание таблиц, опора на материал учебника, применение наглядности на всех этапах работы над орфограммами способствует эффективной орфографической деятельности младших школьников.</a:t>
            </a:r>
            <a:endParaRPr lang="ru-RU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612845"/>
            <a:ext cx="7200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Процесс организации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орфографической деятельности младших школьников осуществляется наиболее успешно, если он реализуется на основе интеграции методов, средств развивающей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системы обучения, с учетом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деятельностной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природы правописания, позволяющей обеспечить мотивационную, ориентировочную, исполнительскую, контрольно-оценочную сторону усвоения орфографии, а также при условии личностно-ориентированного обучения, включающего развитие познавательной и интеллектуальной активности для сохранения и укрепления здоровья учащихся.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Работа учителя при организации орфографической деятельности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основе моделирования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 smtClean="0"/>
              <a:t>Элемент орфографической деятельности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Потребности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Мотивы к деятельности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Цель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Средства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Действие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Результат, оценка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Деятельность учителя при организации орфографической работы с использованием моделирования</a:t>
            </a:r>
          </a:p>
          <a:p>
            <a:r>
              <a:rPr lang="ru-RU" dirty="0" smtClean="0"/>
              <a:t>Формирует у учащихся интерес к орфографическим умениям</a:t>
            </a:r>
          </a:p>
          <a:p>
            <a:r>
              <a:rPr lang="ru-RU" dirty="0" smtClean="0"/>
              <a:t>Создает условия для учащихся по изучению орфографического явления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Направляет усилие учащихся на создание </a:t>
            </a:r>
            <a:r>
              <a:rPr lang="ru-RU" dirty="0" smtClean="0"/>
              <a:t>модели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Организует работу по выбору адекватной модели</a:t>
            </a:r>
          </a:p>
          <a:p>
            <a:r>
              <a:rPr lang="ru-RU" dirty="0" smtClean="0"/>
              <a:t>Обеспечивает составление модели под руководством учителя или самостоятельно: воспроизведение орфографического правила по готовой модели; дополнение модели недостающими элементами; создание алгоритма орфографических действий по модели; конкретизация модели примерами из текста</a:t>
            </a:r>
          </a:p>
          <a:p>
            <a:endParaRPr lang="ru-RU" dirty="0" smtClean="0"/>
          </a:p>
          <a:p>
            <a:r>
              <a:rPr lang="ru-RU" dirty="0" smtClean="0"/>
              <a:t>Организует деятельность учащихся по анализу модели и оценке ее качеств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70567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Вопрос о формировании, развитии и совершенствовании орфографических навыков как вопрос о дифференциации методов обучения орфографии, исторически был связан с ее особенностями. Как известно, формирование орфографических навыков опирается на лингвистические  сведения и специфические понятия русской орфографии, так как именно усвоение теоретических знаний становится основой работы над орфографической и пунктуационной грамотностью учащихся, развитием речи.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694062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Словарная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и орфографическое чтение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залог повышения грамотности и развития речи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Изучение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 называемых словарных слов в начальной школе строится на основе традиционного принципа русской орфографии с опорой на запоминание. Поэтому необходимо развивать у школьников все виды памяти: слуховую, зрительную, эмоциональную, тактильную. Процесс изучения словарных слов нужно сделать интересным, познавательным, включающий  в себя игровые приемы. Это позволит повысить мотивацию учащихся и облегчит усвоение ими трудных слов.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2008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над словарем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это основа, фундамент всей работы по развитию речи. Не обладая достаточным запасом слов, ученик не сможет построить предложения, выразить свою мысль.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Работа над словарем состоит в его уточнении, обогащении и активизации.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Над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уточнением словаря веду работу постоянно. Учащиеся часто не понимают самых простых слов. Причиной этого является слабая работа по привитию навыка вникать в смысл слова.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П.С. Тоцкого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Обучение орфографическому и орфоэпическому чтению»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Вся </a:t>
            </a:r>
            <a:r>
              <a:rPr lang="ru-RU" dirty="0" smtClean="0"/>
              <a:t>работа проводится на основе орфографического чтения. Словарные слова даются блоками и над каждым блоком работаем одну неделю.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741682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Понедельник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ознакомление с семантикой и орфографией  словарных слов, трехкратное орфографическое проговаривание  хором, запись блока в словарь цветными ручками (твердые согласные – синим цветом, гласные - зеленым), выделение орфограмм, расстановка ударения, лексическое значение слов в контексте. Запись слов цветными ручками позволяет более четко воспринять зрительный образ слова. Эта работа требует  только четкого проговаривания (не по слогам) и яркого зрительного образа (та буква, которую нужно запомнить, должна быть красной).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Дома каждый ученик составляет творческий словарик, в котором самостоятельно или с помощью родителей подбирает к словарным словам картинки, загадки, пословицы, скороговорки, отрывки из текстов детских книг и т.д.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741682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Вторник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закрепление правописания словарных слов блока.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каждое слово учитель проговаривает трижды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орфографически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учащиеся только слушают и вспоминают правописание этих слов, составление словосочетаний, подбор однокоренных слов, составление предложений. </a:t>
            </a:r>
          </a:p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Среда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работа с творческими словариками,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сорбонками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из слов блока. Диктанты с последующей самопроверкой или взаимопроверкой этих слов.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Пример карточки-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сорбонки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для работы в парах на уроке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Сторона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Сторона Б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ворона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в…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собака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с…бака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воробей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в…робей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заяц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за…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сорока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с…рока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корова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к…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рова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Пример карточки-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сорбонки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для индивидуальной работы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Сторона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                                                  Сторона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орона                                                          в…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/>
              <a:t> 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712879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Четверг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закрепление правописания словарных слов блока. Зрительная фиксация и трехкратная запись слов учащимися (слова записаны на доске, каждое слово открывается на время, достаточное для одного прочтения, затем слово закрывается, учащиеся записывают каждое слово три раза). Затем проводится проверка: сигнальной карточкой учащиеся показывают непроверяемую орфограмму. Прием зрительной фиксации побуждает детей как можно внимательнее прочитывать слово, а прием многократной записи основан на моторной памяти.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Дома: составление связного рассказа из трех-четырех предложений с данными словами по сюжетной картинке или на основе воображения, озаглавливание текста.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Пятница: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словарный диктант или работа с перфокартами.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Словарный диктант на последнем уроке является диагностическим, и по его результатам составляется схема анализа, которая показывает, как организовать работу дальше: фронтально или индивидуально.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712879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Главное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условие этой работы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читают блок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орфографически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всю неделю, а диктуют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орфоэпически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2) дома перед сном не учат, а читают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орфографически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3) если диктант выявляет хотя бы одну ошибку в слове, это слово переносится в следующий блок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Ученик, проведя анализ своей работы выписывает слова, в которых допустил ошибки, чтобы ежедневно прочитывать их и выполнять с ними задания в домашней работе. Для ученика, допустившего две и более ошибок,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увеличить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частоту упражнений с помощью карточек-«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сорбонок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или перфокарт.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Порядок работы над трудными словами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этап.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Подготовительная работа учителя: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группирует слова из словаря в блоки. Группировка слов в блоки по усмотрению учителя может проводиться в различных вариантах – в алфавитном порядке, по тематическому или морфологическому признаку и т.д.  и отрабатываются в течение недели;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подбирает дидактический материал: загадки, скороговорки, исторические справки, фразеологизмы, стихи, пословицы, поговорки, тексты диктантов с изучаемыми словами, задания;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готовит демонстрационный и раздаточный материал;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подбирает специальные упражнения на развитие памяти.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этап.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Самостоятельная деятельность ученика: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готовит карточки-«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сорбонки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на слова изучаемого блока;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составляет индивидуальные карточки –«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сорбонки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на слова, в которых допущены ошибки при контроле;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оформляет творческий словарик.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этап.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Совместная деятельность учителя и ученика: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помощью учеников готовит демонстрационный и раздаточный материал.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Ученики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работают над изучением словарных слов по определенной системе под руководством учителя.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течение недели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ежеурочно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3 до 7 минут учитель проводит работу с учащимися по ознакомлению с правописанием изучаемых слов одного из блоков.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239000" cy="10583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Предупреждение ошибок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процессе комментированного письма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Комментированное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письмо является одним из методических приемов для эффективной организации труда учащихся на уроке.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Комментированные упражнения органически объединяют повторение и закрепление учебного материала с систематической работой над ошибками. </a:t>
            </a: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Предупреждение ошибок в процессе комментированного письма способствует повышению орфографической зоркости и успеваемости учащихся.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28179"/>
            <a:ext cx="734481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Оно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заключается в следующем: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учитель диктует предложение всему классу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орфоэпически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один из учеников, не вставая с места и работая вместе с классом, громко проговаривает слово по слогам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орфографически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(первое предупреждение); никто не пишет;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затем он же комментирует (объясняет правописание) слово (второе предупреждение);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ученики всего класса внимательно следят за комментированием, проверяя свои знания в области грамматики;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если ученик-комментатор затрудняется объяснить правописание слова и замолкает, его сразу заменяет  другой ученик;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молчание учителя говорит о том, что класс может писать это слово.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70567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 </a:t>
            </a:r>
            <a:r>
              <a:rPr lang="ru-RU" sz="2800" b="1" u="sng" dirty="0" smtClean="0"/>
              <a:t>Орфография</a:t>
            </a:r>
            <a:r>
              <a:rPr lang="ru-RU" sz="2800" dirty="0" smtClean="0"/>
              <a:t> - система </a:t>
            </a:r>
            <a:r>
              <a:rPr lang="ru-RU" sz="2800" dirty="0"/>
              <a:t>правил, регулирующих написание отдельных слов и их значимых частей, а также правил о слитных, </a:t>
            </a:r>
            <a:r>
              <a:rPr lang="ru-RU" sz="2800" dirty="0" err="1"/>
              <a:t>полуслитных</a:t>
            </a:r>
            <a:r>
              <a:rPr lang="ru-RU" sz="2800" dirty="0"/>
              <a:t> и раздельных написаниях, об употреблении прописных букв и правилах переноса. 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751344"/>
            <a:ext cx="756084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Комментированное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письмо помогает предупредить ошибочные написания, повторить и закрепить учебный материал не только предыдущего урока, но и материал, пройденный ранее, что способствует переходу материала из кратковременной памяти в долговременную. Оно обеспечивает более устойчивое внимание учащихся. Комментируя, учащиеся учатся строить мыслительную речь, усваивать смысл и формулировку правил. Реализуется и основной метод при обучении языку – предупреждение ошибок.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формирования орфографической грамотности младших школьников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трудности самой </a:t>
            </a:r>
            <a:r>
              <a:rPr lang="ru-RU" sz="2400" dirty="0" smtClean="0"/>
              <a:t>орфографии;</a:t>
            </a:r>
          </a:p>
          <a:p>
            <a:r>
              <a:rPr lang="ru-RU" sz="2400" dirty="0" smtClean="0"/>
              <a:t>разрозненности </a:t>
            </a:r>
            <a:r>
              <a:rPr lang="ru-RU" sz="2400" dirty="0" smtClean="0"/>
              <a:t>изучаемых </a:t>
            </a:r>
            <a:r>
              <a:rPr lang="ru-RU" sz="2400" dirty="0" smtClean="0"/>
              <a:t>правил; </a:t>
            </a:r>
            <a:r>
              <a:rPr lang="ru-RU" sz="2400" dirty="0" smtClean="0"/>
              <a:t>отсутствия мотивации к орфографической </a:t>
            </a:r>
            <a:r>
              <a:rPr lang="ru-RU" sz="2400" dirty="0" smtClean="0"/>
              <a:t>деятельности;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невнимания учащихся к слову, к родной </a:t>
            </a:r>
            <a:r>
              <a:rPr lang="ru-RU" sz="2400" dirty="0" smtClean="0"/>
              <a:t>речи;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ограниченного словарного </a:t>
            </a:r>
            <a:r>
              <a:rPr lang="ru-RU" sz="2400" dirty="0" smtClean="0"/>
              <a:t>запаса;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падения интереса к </a:t>
            </a:r>
            <a:r>
              <a:rPr lang="ru-RU" sz="2400" dirty="0" smtClean="0"/>
              <a:t>чтению; </a:t>
            </a:r>
            <a:r>
              <a:rPr lang="ru-RU" sz="2400" dirty="0" smtClean="0"/>
              <a:t>недооценки возможностей периода обучения грамоте для проведения орфографической </a:t>
            </a:r>
            <a:r>
              <a:rPr lang="ru-RU" sz="2400" dirty="0" smtClean="0"/>
              <a:t>работы;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неумения организовать учебную деятельность при изучении правописания.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основные направления в развитии орфографического </a:t>
            </a:r>
            <a:r>
              <a:rPr lang="ru-RU" sz="2200" dirty="0" smtClean="0"/>
              <a:t>навыка в прошлом: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использование возможностей звукового метода обучения грамоте и проведение звукобуквенного разбора;</a:t>
            </a:r>
          </a:p>
          <a:p>
            <a:r>
              <a:rPr lang="ru-RU" dirty="0" smtClean="0"/>
              <a:t> включение </a:t>
            </a:r>
            <a:r>
              <a:rPr lang="ru-RU" dirty="0" smtClean="0"/>
              <a:t>объяснения правописания слов в процессе письма и выделение орфограмм путем подчеркивания;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запоминание зрительных, слуховых, </a:t>
            </a:r>
            <a:r>
              <a:rPr lang="ru-RU" dirty="0" err="1" smtClean="0"/>
              <a:t>руко</a:t>
            </a:r>
            <a:r>
              <a:rPr lang="ru-RU" dirty="0" smtClean="0"/>
              <a:t>- и </a:t>
            </a:r>
            <a:r>
              <a:rPr lang="ru-RU" dirty="0" err="1" smtClean="0"/>
              <a:t>речедвигательных</a:t>
            </a:r>
            <a:r>
              <a:rPr lang="ru-RU" dirty="0" smtClean="0"/>
              <a:t> образов в их взаимосвязи;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организация само- и взаимопроверки написанного и использование какографии.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39000" cy="9143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важнейшие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вопросы обучения правописанию на теоретической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основе в современной методике: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/>
              <a:t>классификация </a:t>
            </a:r>
            <a:r>
              <a:rPr lang="ru-RU" sz="1600" dirty="0" smtClean="0"/>
              <a:t>правил и способы их применения в связи с характером орфограмм;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учение о вариантах орфограмм и их опознавательных признаках;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использование понятия орфограммы как фундаментального в системе орфографического знания;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обучение орфографии на основе теоретического обобщения;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основные способы усвоения орфографии младшими школьниками;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связь обучения орфографии с умственным развитием учащихся;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алгоритмизация орфографического действия;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формирования самоконтроля при письме;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систематизация орфограмм;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обучение грамотному письму на основе решения орфографических задач;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использование корректурных упражнений;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интеллектуальное развитие учащихся при изучении орфограмм;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применение новых информационных технологий в обучении правописанию.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61744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Важным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мотивом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для сознательного отношения к правописанию выступает понимание школьниками роли грамотного письма для их речевой деятельности: нарушение норм орфографии искажает смысл высказывания и затрудняет его восприятие.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344816" cy="633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Интегративный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подход способствует реализации всех функции обучения: образовательной, развивающей и воспитывающей. Эти функции осуществляются во взаимосвязи и взаимно дополняют друг друга.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В содержательном плане интеграция проявляется в том, что на первоначальном этапе обучения правописанию при фонематическом подходе обеспечивается возможность еще до того, как будет усвоена система лексических и грамматических значений, научить детей находить подавляющее число орфограмм, осознавать связь между отдельными правилами.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На следующем этапе обучения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изучения состава слова оправдывает себя морфологический подход, так как при накоплении зрительных образов приставок, корней, суффиксов создаются условия как для их запоминания, так и для нахождения в них орфографических трудностей.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В процессуальном плане интеграция заключается в том, что стержневой для развивающей системы обучения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подход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стал в настоящее время основополагающим и для традиционной методики.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В организационном плане интеграция включает в себя коллективно-распределенную деятельность, предполагающую совместную учебную работу детей в парах и в группах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3383</Words>
  <Application>Microsoft Office PowerPoint</Application>
  <PresentationFormat>Экран (4:3)</PresentationFormat>
  <Paragraphs>242</Paragraphs>
  <Slides>40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Изящная</vt:lpstr>
      <vt:lpstr>Выработка и РАЗВИТИЕ ОРФОГРАФИЧЕСКОЙ ЗОРКОСТИ у МЛАДШИХ ШКОЛЬНИКОВ</vt:lpstr>
      <vt:lpstr>Теоретическое обеспечение  орфографической деятельности  младших школьников</vt:lpstr>
      <vt:lpstr>Слайд 3</vt:lpstr>
      <vt:lpstr>Слайд 4</vt:lpstr>
      <vt:lpstr>Проблемы формирования орфографической грамотности младших школьников</vt:lpstr>
      <vt:lpstr>основные направления в развитии орфографического навыка в прошлом:  </vt:lpstr>
      <vt:lpstr>важнейшие вопросы обучения правописанию на теоретической основе в современной методике: </vt:lpstr>
      <vt:lpstr>Слайд 8</vt:lpstr>
      <vt:lpstr>Слайд 9</vt:lpstr>
      <vt:lpstr>Слайд 10</vt:lpstr>
      <vt:lpstr>Слайд 11</vt:lpstr>
      <vt:lpstr>основные типы высказываний</vt:lpstr>
      <vt:lpstr>Слайд 13</vt:lpstr>
      <vt:lpstr>Слайд 14</vt:lpstr>
      <vt:lpstr>формы организации интеллектуальной деятельности</vt:lpstr>
      <vt:lpstr>Основные свойства творческого мышления </vt:lpstr>
      <vt:lpstr>Слайд 17</vt:lpstr>
      <vt:lpstr>Слайд 18</vt:lpstr>
      <vt:lpstr>компоненты орфографической деятельности </vt:lpstr>
      <vt:lpstr>Функции  орфографической деятельности</vt:lpstr>
      <vt:lpstr>Условия успешного решения орфографических задач </vt:lpstr>
      <vt:lpstr>Моделирование как  определенный критерий развития учебной деятельности у учащихся.</vt:lpstr>
      <vt:lpstr>Слайд 23</vt:lpstr>
      <vt:lpstr>Слайд 24</vt:lpstr>
      <vt:lpstr>Слайд 25</vt:lpstr>
      <vt:lpstr>Графическая наглядность</vt:lpstr>
      <vt:lpstr>Слайд 27</vt:lpstr>
      <vt:lpstr>Слайд 28</vt:lpstr>
      <vt:lpstr>Работа учителя при организации орфографической деятельности  на основе моделирования</vt:lpstr>
      <vt:lpstr>           Словарная работа и орфографическое чтение  – залог повышения грамотности и развития речи </vt:lpstr>
      <vt:lpstr>Слайд 31</vt:lpstr>
      <vt:lpstr>Метод  П.С. Тоцкого                                                    «Обучение орфографическому и орфоэпическому чтению»</vt:lpstr>
      <vt:lpstr>Слайд 33</vt:lpstr>
      <vt:lpstr>Слайд 34</vt:lpstr>
      <vt:lpstr>Слайд 35</vt:lpstr>
      <vt:lpstr>Слайд 36</vt:lpstr>
      <vt:lpstr>Порядок работы над трудными словами </vt:lpstr>
      <vt:lpstr>Предупреждение ошибок  в процессе комментированного письма </vt:lpstr>
      <vt:lpstr>Слайд 39</vt:lpstr>
      <vt:lpstr>Слайд 40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ОРФОГРАФИЧЕСКОЙ ЗОРКОСТИ МЛАДШИХ ШКОЛЬНИКОВ</dc:title>
  <dc:creator>Admin</dc:creator>
  <cp:lastModifiedBy>Admin</cp:lastModifiedBy>
  <cp:revision>44</cp:revision>
  <dcterms:created xsi:type="dcterms:W3CDTF">2013-10-06T12:45:32Z</dcterms:created>
  <dcterms:modified xsi:type="dcterms:W3CDTF">2013-10-06T15:35:43Z</dcterms:modified>
</cp:coreProperties>
</file>