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276600" y="1052513"/>
            <a:ext cx="21336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bat-Bold" pitchFamily="2" charset="0"/>
              </a:defRPr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D57F-0CBE-437C-9574-B32290B1B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D57F-0CBE-437C-9574-B32290B1B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D57F-0CBE-437C-9574-B32290B1B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D57F-0CBE-437C-9574-B32290B1B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D57F-0CBE-437C-9574-B32290B1B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D57F-0CBE-437C-9574-B32290B1B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D57F-0CBE-437C-9574-B32290B1B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D57F-0CBE-437C-9574-B32290B1B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ul Reaver\Desktop\Новая папка\создание шаблонов\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5CCFF1F-318D-4AE2-A7F5-B34CDAACF492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090D57F-0CBE-437C-9574-B32290B1B5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вал 8">
            <a:hlinkClick r:id="" action="ppaction://hlinkshowjump?jump=nextslide"/>
          </p:cNvPr>
          <p:cNvSpPr/>
          <p:nvPr/>
        </p:nvSpPr>
        <p:spPr>
          <a:xfrm>
            <a:off x="7812360" y="5517232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Овал 7">
            <a:hlinkClick r:id="" action="ppaction://hlinkshowjump?jump=firstslide"/>
          </p:cNvPr>
          <p:cNvSpPr/>
          <p:nvPr/>
        </p:nvSpPr>
        <p:spPr>
          <a:xfrm>
            <a:off x="611560" y="5157192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" name="Овал 19">
            <a:hlinkClick r:id="" action="ppaction://hlinkshowjump?jump=lastslide"/>
          </p:cNvPr>
          <p:cNvSpPr/>
          <p:nvPr/>
        </p:nvSpPr>
        <p:spPr>
          <a:xfrm>
            <a:off x="1043608" y="558924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bat-Bold" pitchFamily="2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bg1"/>
          </a:solidFill>
          <a:latin typeface="Arbat-Bold" pitchFamily="2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bg1"/>
          </a:solidFill>
          <a:latin typeface="Arbat-Bold" pitchFamily="2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bg1"/>
          </a:solidFill>
          <a:latin typeface="Arbat-Bold" pitchFamily="2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11\Desktop\маме\1137453_3662-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9700"/>
            <a:ext cx="8763000" cy="657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111\Desktop\маме\54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500858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5572140"/>
            <a:ext cx="4040188" cy="639762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кот Барсик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5429264"/>
            <a:ext cx="4041775" cy="639762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игрушка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1111\Desktop\1137453_3662-800x6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3929090" cy="4869064"/>
          </a:xfrm>
          <a:prstGeom prst="rect">
            <a:avLst/>
          </a:prstGeom>
          <a:noFill/>
        </p:spPr>
      </p:pic>
      <p:pic>
        <p:nvPicPr>
          <p:cNvPr id="3077" name="Picture 5" descr="C:\Users\1111\Desktop\548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14290"/>
            <a:ext cx="4429124" cy="4538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111\Desktop\маме\0_67305_4ea2b336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00042"/>
            <a:ext cx="4861138" cy="2768509"/>
          </a:xfrm>
          <a:prstGeom prst="rect">
            <a:avLst/>
          </a:prstGeom>
          <a:noFill/>
        </p:spPr>
      </p:pic>
      <p:pic>
        <p:nvPicPr>
          <p:cNvPr id="5123" name="Picture 3" descr="C:\Users\1111\Desktop\маме\0_67305_4ea2b336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86190"/>
            <a:ext cx="464112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1111\Desktop\1137453_3662-800x6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3929090" cy="4214842"/>
          </a:xfrm>
          <a:prstGeom prst="rect">
            <a:avLst/>
          </a:prstGeom>
          <a:noFill/>
        </p:spPr>
      </p:pic>
      <p:pic>
        <p:nvPicPr>
          <p:cNvPr id="3077" name="Picture 5" descr="C:\Users\1111\Desktop\548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14290"/>
            <a:ext cx="4429124" cy="4538710"/>
          </a:xfrm>
          <a:prstGeom prst="rect">
            <a:avLst/>
          </a:prstGeom>
          <a:noFill/>
        </p:spPr>
      </p:pic>
      <p:pic>
        <p:nvPicPr>
          <p:cNvPr id="4098" name="Picture 2" descr="C:\Users\1111\Desktop\маме\0_67305_4ea2b336_X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714884"/>
            <a:ext cx="3857652" cy="1930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13</TotalTime>
  <Words>3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Тема5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по вопросам</dc:title>
  <dc:creator>Ксюшенька</dc:creator>
  <cp:lastModifiedBy>Ксюшенька</cp:lastModifiedBy>
  <cp:revision>2</cp:revision>
  <dcterms:created xsi:type="dcterms:W3CDTF">2013-10-07T14:38:55Z</dcterms:created>
  <dcterms:modified xsi:type="dcterms:W3CDTF">2013-10-07T14:52:38Z</dcterms:modified>
</cp:coreProperties>
</file>