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82" r:id="rId4"/>
    <p:sldId id="274" r:id="rId5"/>
    <p:sldId id="289" r:id="rId6"/>
    <p:sldId id="288" r:id="rId7"/>
    <p:sldId id="287" r:id="rId8"/>
    <p:sldId id="280" r:id="rId9"/>
    <p:sldId id="264" r:id="rId10"/>
    <p:sldId id="265" r:id="rId11"/>
    <p:sldId id="25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15" autoAdjust="0"/>
  </p:normalViewPr>
  <p:slideViewPr>
    <p:cSldViewPr>
      <p:cViewPr varScale="1">
        <p:scale>
          <a:sx n="48" d="100"/>
          <a:sy n="48" d="100"/>
        </p:scale>
        <p:origin x="-8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366AB-B84A-412A-9EDF-1B6680C18486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5329C-7827-442F-B3BB-4C269ECD2A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5329C-7827-442F-B3BB-4C269ECD2AB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5329C-7827-442F-B3BB-4C269ECD2AB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5329C-7827-442F-B3BB-4C269ECD2AB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5329C-7827-442F-B3BB-4C269ECD2AB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5329C-7827-442F-B3BB-4C269ECD2AB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5329C-7827-442F-B3BB-4C269ECD2AB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5329C-7827-442F-B3BB-4C269ECD2AB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23528" y="332656"/>
            <a:ext cx="8496944" cy="6192688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70ed2b2bea45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2280" y="5489416"/>
            <a:ext cx="1852344" cy="13685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17E6A-A1F0-4FE8-919F-B576C58B7851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32699-DA55-4F62-A7C1-AD41E3DCD7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074;&#1099;&#1088;&#1072;&#1078;&#1077;&#1085;&#1080;&#1103;.noteboo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6792"/>
            <a:ext cx="8229600" cy="26642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Всем ребятам я желаю:</a:t>
            </a:r>
            <a:br>
              <a:rPr lang="ru-RU" dirty="0" smtClean="0"/>
            </a:br>
            <a:r>
              <a:rPr lang="ru-RU" dirty="0" smtClean="0"/>
              <a:t>на уроке не зевать,</a:t>
            </a:r>
            <a:br>
              <a:rPr lang="ru-RU" dirty="0" smtClean="0"/>
            </a:br>
            <a:r>
              <a:rPr lang="ru-RU" dirty="0" smtClean="0"/>
              <a:t>внимательно слушать </a:t>
            </a:r>
            <a:br>
              <a:rPr lang="ru-RU" dirty="0" smtClean="0"/>
            </a:br>
            <a:r>
              <a:rPr lang="ru-RU" dirty="0" smtClean="0"/>
              <a:t>и быстро считать!</a:t>
            </a:r>
            <a:endParaRPr lang="ru-RU" dirty="0"/>
          </a:p>
        </p:txBody>
      </p:sp>
      <p:pic>
        <p:nvPicPr>
          <p:cNvPr id="1026" name="Picture 2" descr="http://img-fotki.yandex.ru/get/13/vibpxhgglzd.ae2/0_2813b_494daafa_XL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037412" y="2492896"/>
            <a:ext cx="3106588" cy="385762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46366" y="692696"/>
            <a:ext cx="3263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ноября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3861048"/>
            <a:ext cx="6001964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3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Спасибо!</a:t>
            </a:r>
            <a:endParaRPr lang="ru-RU" sz="13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988840"/>
            <a:ext cx="865759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Учебник с. 62</a:t>
            </a:r>
            <a:endParaRPr lang="ru-RU" sz="4400" b="1" cap="none" spc="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r>
              <a:rPr lang="ru-RU" sz="4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№ 2 (3-4 столбик), 4</a:t>
            </a:r>
            <a:endParaRPr lang="ru-RU" sz="4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55445" y="548680"/>
            <a:ext cx="5195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Домашнее задание.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Приём вычислений вида 60 - 24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365104"/>
            <a:ext cx="6400800" cy="1752600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 познакомить с приёмом вычислений вида 60-24; совершенствовать вычислительные навыки и умение решать задачи; развивать внимание и логическое мышление.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7293496" cy="11430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Логическая цепочка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://www.stihi.ru/pics/2011/12/11/9049.jp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3356992"/>
            <a:ext cx="2388882" cy="3240360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683568" y="2132856"/>
            <a:ext cx="720080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Georgia" pitchFamily="18" charset="0"/>
              </a:rPr>
              <a:t>54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691680" y="2132856"/>
            <a:ext cx="720080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699792" y="2132856"/>
            <a:ext cx="720080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Georgia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07904" y="2132856"/>
            <a:ext cx="720080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Georgia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16016" y="2132856"/>
            <a:ext cx="720080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Georgia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724128" y="2132856"/>
            <a:ext cx="720080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Georgia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732240" y="2132856"/>
            <a:ext cx="720080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Georgia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740352" y="2132856"/>
            <a:ext cx="720080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Georgia" pitchFamily="18" charset="0"/>
            </a:endParaRPr>
          </a:p>
        </p:txBody>
      </p:sp>
      <p:cxnSp>
        <p:nvCxnSpPr>
          <p:cNvPr id="28" name="Прямая со стрелкой 27"/>
          <p:cNvCxnSpPr>
            <a:stCxn id="19" idx="3"/>
            <a:endCxn id="20" idx="1"/>
          </p:cNvCxnSpPr>
          <p:nvPr/>
        </p:nvCxnSpPr>
        <p:spPr>
          <a:xfrm>
            <a:off x="1403648" y="245689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411760" y="249289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419872" y="249289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4427984" y="249289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436096" y="249289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6444208" y="249289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7452320" y="249289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187624" y="184482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Georgia" pitchFamily="18" charset="0"/>
              </a:rPr>
              <a:t>-30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195736" y="184482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Georgia" pitchFamily="18" charset="0"/>
              </a:rPr>
              <a:t>+6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03848" y="184482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Georgia" pitchFamily="18" charset="0"/>
              </a:rPr>
              <a:t>+9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11960" y="184482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Georgia" pitchFamily="18" charset="0"/>
              </a:rPr>
              <a:t>+40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20072" y="184482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Georgia" pitchFamily="18" charset="0"/>
              </a:rPr>
              <a:t>-7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228184" y="184482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Georgia" pitchFamily="18" charset="0"/>
              </a:rPr>
              <a:t>-50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236296" y="184482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</a:rPr>
              <a:t>+</a:t>
            </a:r>
            <a:r>
              <a:rPr lang="ru-RU" dirty="0" smtClean="0">
                <a:latin typeface="Georgia" pitchFamily="18" charset="0"/>
              </a:rPr>
              <a:t>8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12168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Реши примеры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://www.stihi.ru/pics/2011/12/11/904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1700808"/>
            <a:ext cx="2592288" cy="414971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660451" y="1556792"/>
            <a:ext cx="2149948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46 + 30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60 - 20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90996" y="2996952"/>
            <a:ext cx="2213052" cy="144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45 + 4</a:t>
            </a:r>
          </a:p>
          <a:p>
            <a:pPr algn="ctr"/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60 - 4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4509120"/>
            <a:ext cx="2213052" cy="14465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76 + 6</a:t>
            </a:r>
          </a:p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60 - 24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3140968"/>
            <a:ext cx="6192688" cy="114300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Практическая работа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://img-fotki.yandex.ru/get/4709/28257045.682/0_72b77_1d055696_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556792"/>
            <a:ext cx="2016224" cy="40736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img-fotki.yandex.ru/get/4709/28257045.682/0_72b77_1d055696_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92896"/>
            <a:ext cx="2232248" cy="4073649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Пора отдохнуть!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2420888"/>
            <a:ext cx="460851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Птички прыгают, летают</a:t>
            </a: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(Прыжки на месте, взмахи руками)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Птички крошки собирают.</a:t>
            </a: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(Указательным пальцем стучим по полу)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Пёрышки почистили</a:t>
            </a: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(погладили руки)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Клювики почистили</a:t>
            </a: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(Погладили носик)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Птички летают, поют,</a:t>
            </a: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(Взмахи руками)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Зёрнышки клюют.</a:t>
            </a: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(указательным пальцем стучим по полу)</a:t>
            </a: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img3.imgbb.ru/f/c/0/fc0b811fbd37ac66dab9b12d711774d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52736"/>
            <a:ext cx="4788024" cy="1440160"/>
          </a:xfrm>
          <a:prstGeom prst="rect">
            <a:avLst/>
          </a:prstGeom>
          <a:noFill/>
        </p:spPr>
      </p:pic>
      <p:pic>
        <p:nvPicPr>
          <p:cNvPr id="6" name="Picture 2" descr="http://img3.imgbb.ru/f/c/0/fc0b811fbd37ac66dab9b12d711774d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1052736"/>
            <a:ext cx="4499992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140968"/>
            <a:ext cx="6192688" cy="114300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Учебник с. 62 № 1,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2 (1-2 столбик)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://img-fotki.yandex.ru/get/4709/28257045.682/0_72b77_1d055696_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372200" y="1700808"/>
            <a:ext cx="2448272" cy="40736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2996952"/>
            <a:ext cx="6192688" cy="114300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Учебник с. 62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3 (1, 2), № 6.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://img-fotki.yandex.ru/get/4709/28257045.682/0_72b77_1d055696_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700808"/>
            <a:ext cx="2376262" cy="40736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848872" cy="114300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Проверочная работа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://img-fotki.yandex.ru/get/4709/28257045.682/0_72b77_1d055696_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988840"/>
            <a:ext cx="2520280" cy="4073649"/>
          </a:xfrm>
          <a:prstGeom prst="rect">
            <a:avLst/>
          </a:prstGeom>
          <a:noFill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2627784" y="3429000"/>
            <a:ext cx="61926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 вариант стр.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aseline="0" dirty="0" smtClean="0"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 вариант стр. 29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67255" y="548680"/>
            <a:ext cx="45720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Подведём итоги!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628800"/>
            <a:ext cx="86575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Чему мы научились на уроке?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140968"/>
            <a:ext cx="865759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«</a:t>
            </a:r>
            <a:r>
              <a:rPr lang="ru-RU" sz="4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!» – я всё понял</a:t>
            </a:r>
          </a:p>
          <a:p>
            <a:pPr algn="ctr"/>
            <a:r>
              <a:rPr lang="ru-RU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«+» - я понял, но ещё путаюсь.</a:t>
            </a:r>
          </a:p>
          <a:p>
            <a:pPr algn="ctr"/>
            <a:r>
              <a:rPr lang="ru-RU" sz="4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«-» - я ничего не понял.</a:t>
            </a:r>
            <a:endParaRPr lang="ru-RU" sz="4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6402" y="2132856"/>
            <a:ext cx="86575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Назови закон  сложения двузначных чисел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Презентация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Презентация6</Template>
  <TotalTime>883</TotalTime>
  <Words>213</Words>
  <Application>Microsoft Office PowerPoint</Application>
  <PresentationFormat>Экран (4:3)</PresentationFormat>
  <Paragraphs>56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Презентация6</vt:lpstr>
      <vt:lpstr>Всем ребятам я желаю: на уроке не зевать, внимательно слушать  и быстро считать!</vt:lpstr>
      <vt:lpstr>Логическая цепочка</vt:lpstr>
      <vt:lpstr>Реши примеры</vt:lpstr>
      <vt:lpstr>Практическая работа</vt:lpstr>
      <vt:lpstr>Пора отдохнуть!</vt:lpstr>
      <vt:lpstr>Учебник с. 62 № 1,  № 2 (1-2 столбик)</vt:lpstr>
      <vt:lpstr>Учебник с. 62  № 3 (1, 2), № 6.</vt:lpstr>
      <vt:lpstr>Проверочная работа</vt:lpstr>
      <vt:lpstr>Слайд 9</vt:lpstr>
      <vt:lpstr>Слайд 10</vt:lpstr>
      <vt:lpstr>Приём вычислений вида 60 - 24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Числовые выражения</dc:title>
  <dc:creator>Skat</dc:creator>
  <cp:lastModifiedBy>Skat</cp:lastModifiedBy>
  <cp:revision>79</cp:revision>
  <dcterms:created xsi:type="dcterms:W3CDTF">2012-10-22T11:06:15Z</dcterms:created>
  <dcterms:modified xsi:type="dcterms:W3CDTF">2012-11-22T03:35:11Z</dcterms:modified>
</cp:coreProperties>
</file>