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1" r:id="rId2"/>
    <p:sldId id="262" r:id="rId3"/>
    <p:sldId id="264" r:id="rId4"/>
    <p:sldId id="263" r:id="rId5"/>
    <p:sldId id="267" r:id="rId6"/>
    <p:sldId id="258" r:id="rId7"/>
    <p:sldId id="256" r:id="rId8"/>
    <p:sldId id="257" r:id="rId9"/>
    <p:sldId id="265" r:id="rId10"/>
    <p:sldId id="269" r:id="rId11"/>
    <p:sldId id="266" r:id="rId12"/>
    <p:sldId id="259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79" autoAdjust="0"/>
  </p:normalViewPr>
  <p:slideViewPr>
    <p:cSldViewPr>
      <p:cViewPr varScale="1">
        <p:scale>
          <a:sx n="44" d="100"/>
          <a:sy n="44" d="100"/>
        </p:scale>
        <p:origin x="-2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Найдите корень уравнения: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628800"/>
            <a:ext cx="8390259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Х + 125 = 200    </a:t>
            </a:r>
          </a:p>
          <a:p>
            <a:pPr>
              <a:buNone/>
            </a:pPr>
            <a:r>
              <a:rPr lang="ru-RU" sz="4800" dirty="0"/>
              <a:t> </a:t>
            </a:r>
            <a:r>
              <a:rPr lang="ru-RU" sz="4800" dirty="0" smtClean="0"/>
              <a:t>             320 : Х = 8   </a:t>
            </a:r>
          </a:p>
          <a:p>
            <a:pPr>
              <a:buNone/>
            </a:pPr>
            <a:r>
              <a:rPr lang="ru-RU" sz="4800" dirty="0"/>
              <a:t> </a:t>
            </a:r>
            <a:r>
              <a:rPr lang="ru-RU" sz="4800" dirty="0" smtClean="0"/>
              <a:t>                         Х : 30 = 60 </a:t>
            </a:r>
          </a:p>
          <a:p>
            <a:pPr>
              <a:buNone/>
            </a:pPr>
            <a:r>
              <a:rPr lang="ru-RU" sz="4800" dirty="0"/>
              <a:t> </a:t>
            </a:r>
            <a:r>
              <a:rPr lang="ru-RU" sz="4800" dirty="0" smtClean="0"/>
              <a:t>                                      </a:t>
            </a:r>
            <a:r>
              <a:rPr lang="ru-RU" sz="4800" dirty="0" err="1" smtClean="0"/>
              <a:t>х</a:t>
            </a:r>
            <a:r>
              <a:rPr lang="ru-RU" sz="4800" dirty="0" smtClean="0"/>
              <a:t> · 7 = 15</a:t>
            </a:r>
          </a:p>
          <a:p>
            <a:pPr>
              <a:buNone/>
            </a:pPr>
            <a:r>
              <a:rPr lang="ru-RU" sz="4800" dirty="0" smtClean="0"/>
              <a:t>    </a:t>
            </a:r>
            <a:endParaRPr lang="ru-RU" sz="7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192688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   1</a:t>
            </a:r>
            <a:r>
              <a:rPr lang="ru-RU" dirty="0" smtClean="0"/>
              <a:t>)</a:t>
            </a:r>
            <a:r>
              <a:rPr lang="en-US" dirty="0" smtClean="0"/>
              <a:t>  </a:t>
            </a:r>
            <a:r>
              <a:rPr lang="ru-RU" dirty="0" smtClean="0"/>
              <a:t>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2)</a:t>
            </a:r>
            <a:r>
              <a:rPr lang="en-US" dirty="0" smtClean="0"/>
              <a:t>  </a:t>
            </a: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3)</a:t>
            </a:r>
            <a:r>
              <a:rPr lang="en-US" dirty="0" smtClean="0"/>
              <a:t>   </a:t>
            </a:r>
            <a:r>
              <a:rPr lang="ru-RU" dirty="0" smtClean="0"/>
              <a:t>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 </a:t>
            </a:r>
            <a:r>
              <a:rPr lang="ru-RU" dirty="0" smtClean="0"/>
              <a:t> 4</a:t>
            </a:r>
            <a:r>
              <a:rPr lang="ru-RU" dirty="0" smtClean="0"/>
              <a:t>)</a:t>
            </a:r>
            <a:r>
              <a:rPr lang="en-US" dirty="0" smtClean="0"/>
              <a:t>  </a:t>
            </a: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5)</a:t>
            </a:r>
            <a:r>
              <a:rPr lang="en-US" dirty="0" smtClean="0"/>
              <a:t>  </a:t>
            </a:r>
            <a:r>
              <a:rPr lang="ru-RU" dirty="0" smtClean="0"/>
              <a:t> 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6)</a:t>
            </a:r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7)</a:t>
            </a:r>
            <a:r>
              <a:rPr lang="en-US" dirty="0" smtClean="0"/>
              <a:t>  </a:t>
            </a: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 </a:t>
            </a:r>
            <a:r>
              <a:rPr lang="ru-RU" dirty="0" smtClean="0"/>
              <a:t> 8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9)</a:t>
            </a:r>
            <a:r>
              <a:rPr lang="en-US" dirty="0" smtClean="0"/>
              <a:t> </a:t>
            </a:r>
            <a:r>
              <a:rPr lang="ru-RU" dirty="0" smtClean="0"/>
              <a:t>  </a:t>
            </a:r>
            <a:r>
              <a:rPr lang="ru-RU" dirty="0" smtClean="0"/>
              <a:t>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/>
              <a:t>10)</a:t>
            </a: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ru-RU" dirty="0" smtClean="0"/>
              <a:t>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</a:p>
          <a:p>
            <a:pPr marL="514350" indent="-514350">
              <a:buNone/>
            </a:pPr>
            <a:r>
              <a:rPr lang="en-US" dirty="0" smtClean="0"/>
              <a:t>11) </a:t>
            </a:r>
            <a:r>
              <a:rPr lang="ru-RU" dirty="0" smtClean="0"/>
              <a:t>  </a:t>
            </a: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4400" dirty="0" smtClean="0"/>
              <a:t>Даня и Вася решили из гимназии пойти на экскурсию в Русский музей. Даня вышел первым со скоростью 40 м/мин. Когда расстояние между мальчиками было 100 м, из гимназии выбежал Вася со скоростью      60 м/мин. Через сколько времени Вася догонит Даню?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15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708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 </a:t>
            </a:r>
            <a:r>
              <a:rPr lang="en-US" sz="4400" dirty="0" smtClean="0"/>
              <a:t>V = </a:t>
            </a:r>
            <a:r>
              <a:rPr lang="ru-RU" sz="4400" dirty="0" smtClean="0"/>
              <a:t>20</a:t>
            </a:r>
            <a:r>
              <a:rPr lang="en-US" sz="4400" dirty="0" smtClean="0"/>
              <a:t> </a:t>
            </a:r>
            <a:r>
              <a:rPr lang="ru-RU" sz="4400" dirty="0" smtClean="0"/>
              <a:t>км/ч                 </a:t>
            </a:r>
            <a:r>
              <a:rPr lang="en-US" sz="4400" dirty="0" smtClean="0"/>
              <a:t>V = </a:t>
            </a:r>
            <a:r>
              <a:rPr lang="ru-RU" sz="4400" dirty="0" smtClean="0"/>
              <a:t>40</a:t>
            </a:r>
            <a:r>
              <a:rPr lang="en-US" sz="4400" dirty="0" smtClean="0"/>
              <a:t> </a:t>
            </a:r>
            <a:r>
              <a:rPr lang="ru-RU" sz="4400" dirty="0" smtClean="0"/>
              <a:t>км/ч</a:t>
            </a:r>
          </a:p>
          <a:p>
            <a:pPr algn="r">
              <a:buNone/>
            </a:pPr>
            <a:endParaRPr lang="ru-RU" sz="1600" dirty="0" smtClean="0"/>
          </a:p>
          <a:p>
            <a:pPr algn="r">
              <a:buNone/>
            </a:pPr>
            <a:endParaRPr lang="ru-RU" sz="1600" dirty="0" smtClean="0"/>
          </a:p>
          <a:p>
            <a:pPr algn="ctr">
              <a:buNone/>
            </a:pPr>
            <a:r>
              <a:rPr lang="ru-RU" sz="4400" dirty="0" smtClean="0"/>
              <a:t>      </a:t>
            </a:r>
            <a:r>
              <a:rPr lang="ru-RU" dirty="0" smtClean="0"/>
              <a:t>? км</a:t>
            </a:r>
            <a:endParaRPr lang="ru-RU" sz="3600" dirty="0" smtClean="0"/>
          </a:p>
          <a:p>
            <a:pPr algn="ctr">
              <a:buNone/>
            </a:pPr>
            <a:r>
              <a:rPr lang="ru-RU" sz="4400" dirty="0" smtClean="0"/>
              <a:t>        300км</a:t>
            </a:r>
          </a:p>
          <a:p>
            <a:pPr algn="ctr">
              <a:buNone/>
            </a:pPr>
            <a:r>
              <a:rPr lang="ru-RU" sz="4400" dirty="0" smtClean="0"/>
              <a:t>                                    </a:t>
            </a:r>
            <a:r>
              <a:rPr lang="en-US" sz="4400" dirty="0" smtClean="0"/>
              <a:t>t = </a:t>
            </a:r>
            <a:r>
              <a:rPr lang="ru-RU" sz="4400" dirty="0" smtClean="0"/>
              <a:t>4</a:t>
            </a:r>
            <a:r>
              <a:rPr lang="en-US" sz="4400" dirty="0" smtClean="0"/>
              <a:t> </a:t>
            </a:r>
            <a:r>
              <a:rPr lang="ru-RU" sz="4400" dirty="0" smtClean="0"/>
              <a:t>ч</a:t>
            </a:r>
          </a:p>
          <a:p>
            <a:pPr algn="ctr">
              <a:buNone/>
            </a:pPr>
            <a:r>
              <a:rPr lang="ru-RU" sz="4400" dirty="0" smtClean="0"/>
              <a:t>                                           </a:t>
            </a:r>
            <a:r>
              <a:rPr lang="en-US" sz="4400" dirty="0" smtClean="0"/>
              <a:t>t </a:t>
            </a:r>
            <a:r>
              <a:rPr lang="ru-RU" sz="3600" dirty="0" err="1" smtClean="0"/>
              <a:t>встр</a:t>
            </a:r>
            <a:r>
              <a:rPr lang="ru-RU" sz="4400" dirty="0" smtClean="0"/>
              <a:t> = ? ч</a:t>
            </a:r>
            <a:endParaRPr lang="ru-RU" sz="44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619672" y="2852936"/>
            <a:ext cx="59046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Стрелка вправо 7"/>
          <p:cNvSpPr/>
          <p:nvPr/>
        </p:nvSpPr>
        <p:spPr>
          <a:xfrm>
            <a:off x="1259632" y="2348880"/>
            <a:ext cx="158417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6084168" y="2348880"/>
            <a:ext cx="187220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5-конечная звезда 18"/>
          <p:cNvSpPr/>
          <p:nvPr/>
        </p:nvSpPr>
        <p:spPr>
          <a:xfrm>
            <a:off x="4211960" y="2276872"/>
            <a:ext cx="576064" cy="504056"/>
          </a:xfrm>
          <a:prstGeom prst="star5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круглая скобка 23"/>
          <p:cNvSpPr/>
          <p:nvPr/>
        </p:nvSpPr>
        <p:spPr>
          <a:xfrm rot="16200000">
            <a:off x="4211960" y="404664"/>
            <a:ext cx="720080" cy="5904656"/>
          </a:xfrm>
          <a:prstGeom prst="leftBracket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1943708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519772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023828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6912260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6408204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904148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3527884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5400092" y="288894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Левая круглая скобка 31"/>
          <p:cNvSpPr/>
          <p:nvPr/>
        </p:nvSpPr>
        <p:spPr>
          <a:xfrm rot="16200000">
            <a:off x="4391980" y="2096852"/>
            <a:ext cx="360040" cy="1872208"/>
          </a:xfrm>
          <a:prstGeom prst="leftBracket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omic Sans MS" pitchFamily="66" charset="0"/>
              </a:rPr>
              <a:t>Спасибо за работу.</a:t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Вы – МОЛОДЦЫ!!!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1026" name="Picture 2" descr="C:\Users\1\Desktop\ОЛЯ\Костенкова\4 класс\фото 4 класс\пушкин\CIMG179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7" y="1412776"/>
            <a:ext cx="7272809" cy="518457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4632" cy="1470025"/>
          </a:xfrm>
        </p:spPr>
        <p:txBody>
          <a:bodyPr/>
          <a:lstStyle/>
          <a:p>
            <a:r>
              <a:rPr lang="ru-RU" sz="2800" dirty="0" smtClean="0"/>
              <a:t> </a:t>
            </a:r>
            <a:r>
              <a:rPr lang="ru-RU" sz="6600" dirty="0" smtClean="0"/>
              <a:t>75    40   1800   15/7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3851920" y="4437112"/>
            <a:ext cx="2016224" cy="1152128"/>
          </a:xfrm>
        </p:spPr>
        <p:txBody>
          <a:bodyPr/>
          <a:lstStyle/>
          <a:p>
            <a:pPr>
              <a:buNone/>
            </a:pPr>
            <a:endParaRPr lang="ru-RU" sz="4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600" dirty="0" smtClean="0"/>
              <a:t>       </a:t>
            </a:r>
            <a:r>
              <a:rPr lang="ru-RU" sz="5400" dirty="0" smtClean="0"/>
              <a:t>15/7= </a:t>
            </a:r>
            <a:r>
              <a:rPr lang="ru-RU" sz="6600" dirty="0" smtClean="0"/>
              <a:t>15:7 = 2 ( ост 1)</a:t>
            </a:r>
          </a:p>
          <a:p>
            <a:pPr>
              <a:buNone/>
            </a:pPr>
            <a:r>
              <a:rPr lang="ru-RU" sz="4800" dirty="0" smtClean="0"/>
              <a:t>               </a:t>
            </a:r>
            <a:r>
              <a:rPr lang="ru-RU" sz="5400" dirty="0" smtClean="0"/>
              <a:t> 15/7</a:t>
            </a:r>
            <a:r>
              <a:rPr lang="ru-RU" sz="6000" dirty="0" smtClean="0"/>
              <a:t> </a:t>
            </a:r>
            <a:r>
              <a:rPr lang="ru-RU" sz="5400" dirty="0" smtClean="0"/>
              <a:t>=  </a:t>
            </a:r>
            <a:r>
              <a:rPr lang="ru-RU" sz="7200" dirty="0" smtClean="0"/>
              <a:t>2 </a:t>
            </a:r>
            <a:r>
              <a:rPr lang="ru-RU" sz="5400" dirty="0" smtClean="0"/>
              <a:t>1/7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332656"/>
            <a:ext cx="2376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7200" dirty="0" smtClean="0"/>
              <a:t>15/7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/>
              <a:t>11</a:t>
            </a:r>
          </a:p>
          <a:p>
            <a:pPr algn="ctr">
              <a:buNone/>
            </a:pPr>
            <a:r>
              <a:rPr lang="ru-RU" sz="6600" dirty="0" smtClean="0"/>
              <a:t>11 </a:t>
            </a:r>
            <a:r>
              <a:rPr lang="ru-RU" sz="6600" dirty="0" err="1" smtClean="0"/>
              <a:t>сут</a:t>
            </a:r>
            <a:r>
              <a:rPr lang="ru-RU" sz="6600" dirty="0" smtClean="0"/>
              <a:t> =     ч</a:t>
            </a:r>
          </a:p>
          <a:p>
            <a:pPr algn="ctr">
              <a:buNone/>
            </a:pPr>
            <a:r>
              <a:rPr lang="ru-RU" sz="6600" dirty="0" smtClean="0"/>
              <a:t>11 км =      м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ru-RU" sz="6600" dirty="0" smtClean="0"/>
              <a:t>11 </a:t>
            </a:r>
            <a:r>
              <a:rPr lang="ru-RU" sz="6600" dirty="0" err="1" smtClean="0"/>
              <a:t>сут</a:t>
            </a:r>
            <a:r>
              <a:rPr lang="ru-RU" sz="6600" dirty="0" smtClean="0"/>
              <a:t> </a:t>
            </a:r>
            <a:r>
              <a:rPr lang="ru-RU" sz="5400" dirty="0" smtClean="0"/>
              <a:t>=  24 · 11= </a:t>
            </a:r>
            <a:r>
              <a:rPr lang="ru-RU" sz="7200" dirty="0" smtClean="0"/>
              <a:t>264 ч</a:t>
            </a:r>
          </a:p>
          <a:p>
            <a:pPr algn="ctr">
              <a:buNone/>
            </a:pPr>
            <a:r>
              <a:rPr lang="ru-RU" sz="6600" dirty="0" smtClean="0"/>
              <a:t>11 км </a:t>
            </a:r>
            <a:r>
              <a:rPr lang="ru-RU" sz="5400" dirty="0" smtClean="0"/>
              <a:t>= 1000 · 11 = </a:t>
            </a:r>
            <a:r>
              <a:rPr lang="ru-RU" sz="6600" dirty="0" smtClean="0"/>
              <a:t>11000м</a:t>
            </a:r>
          </a:p>
          <a:p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5000" dirty="0" smtClean="0"/>
              <a:t>S</a:t>
            </a:r>
            <a:r>
              <a:rPr lang="ru-RU" sz="15000" dirty="0" smtClean="0"/>
              <a:t> </a:t>
            </a:r>
            <a:r>
              <a:rPr lang="en-US" sz="15000" dirty="0" smtClean="0"/>
              <a:t>= </a:t>
            </a:r>
            <a:r>
              <a:rPr lang="ru-RU" sz="15000" dirty="0" smtClean="0"/>
              <a:t> </a:t>
            </a:r>
            <a:r>
              <a:rPr lang="en-US" sz="15000" dirty="0" smtClean="0"/>
              <a:t>V · 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Тема урока:</a:t>
            </a:r>
            <a:endParaRPr lang="ru-RU" sz="5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6000" dirty="0" smtClean="0"/>
              <a:t>« ФОРМУЛЫ ОДНОВРЕМЕННОГО ДВИЖЕНИЯ.»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Формула: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800" dirty="0" smtClean="0"/>
              <a:t>- Комбинация математических знаков, выражающая  какое-нибудь утверждение.</a:t>
            </a:r>
          </a:p>
          <a:p>
            <a:pPr>
              <a:buNone/>
            </a:pPr>
            <a:r>
              <a:rPr lang="ru-RU" sz="4800" dirty="0" smtClean="0"/>
              <a:t>- Краткое и точное словесное выражение.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случая одновременного движения: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628800"/>
            <a:ext cx="7787208" cy="4497363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ru-RU" sz="4800" u="sng" dirty="0" smtClean="0">
                <a:latin typeface="Arial" pitchFamily="34" charset="0"/>
                <a:cs typeface="Arial" pitchFamily="34" charset="0"/>
              </a:rPr>
              <a:t>ав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стречу</a:t>
            </a:r>
          </a:p>
          <a:p>
            <a:pPr marL="914400" indent="-914400">
              <a:buFont typeface="+mj-lt"/>
              <a:buAutoNum type="arabicPeriod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в противоположных направлениях</a:t>
            </a:r>
          </a:p>
          <a:p>
            <a:pPr marL="914400" indent="-914400">
              <a:buFont typeface="+mj-lt"/>
              <a:buAutoNum type="arabicPeriod"/>
            </a:pPr>
            <a:r>
              <a:rPr lang="ru-RU" sz="4800" u="sng" dirty="0" smtClean="0">
                <a:latin typeface="Arial" pitchFamily="34" charset="0"/>
                <a:cs typeface="Arial" pitchFamily="34" charset="0"/>
              </a:rPr>
              <a:t>вд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огонку</a:t>
            </a:r>
          </a:p>
          <a:p>
            <a:pPr marL="914400" indent="-914400">
              <a:buFont typeface="+mj-lt"/>
              <a:buAutoNum type="arabicPeriod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с отставанием 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239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Найдите корень уравнения:</vt:lpstr>
      <vt:lpstr> 75    40   1800   15/7</vt:lpstr>
      <vt:lpstr>Слайд 3</vt:lpstr>
      <vt:lpstr>Слайд 4</vt:lpstr>
      <vt:lpstr>Слайд 5</vt:lpstr>
      <vt:lpstr>Слайд 6</vt:lpstr>
      <vt:lpstr>Тема урока:</vt:lpstr>
      <vt:lpstr>  Формула: </vt:lpstr>
      <vt:lpstr>4 случая одновременного движения:</vt:lpstr>
      <vt:lpstr>Слайд 10</vt:lpstr>
      <vt:lpstr>Слайд 11</vt:lpstr>
      <vt:lpstr>Слайд 12</vt:lpstr>
      <vt:lpstr>Спасибо за работу. Вы – МОЛОДЦЫ!!!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1</dc:creator>
  <cp:lastModifiedBy>1</cp:lastModifiedBy>
  <cp:revision>46</cp:revision>
  <dcterms:created xsi:type="dcterms:W3CDTF">2011-02-20T12:33:00Z</dcterms:created>
  <dcterms:modified xsi:type="dcterms:W3CDTF">2011-02-28T06:32:31Z</dcterms:modified>
</cp:coreProperties>
</file>