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59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5" autoAdjust="0"/>
    <p:restoredTop sz="94690" autoAdjust="0"/>
  </p:normalViewPr>
  <p:slideViewPr>
    <p:cSldViewPr>
      <p:cViewPr varScale="1">
        <p:scale>
          <a:sx n="62" d="100"/>
          <a:sy n="62" d="100"/>
        </p:scale>
        <p:origin x="-8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DCED-62E8-45BF-88B6-91B6C2BE2F4B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5933-651C-4819-A177-2AC4345ED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73FD-7F32-46CB-9875-43382FE2C3BC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7EB0-4765-4CFB-A04A-1E3C8261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0826-DEBB-4BB5-9256-AF78EB064DE5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989F-EF7C-4C55-A5F6-A466C081B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99B1-229B-4E83-96CD-E235262B8D91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1192-F987-496E-A24A-36688E44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CD42-E145-4BB5-A800-8A5CC52A6953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0B67-35D7-44DF-A0FE-3D0196FE9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0069-C959-4DAF-A63F-40953A7EC42C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46C7-8946-4EE4-B2A7-46D59D38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2AC2-0D1B-4EDD-B85D-AD1BC712E0DA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5311-8DFA-4550-B632-92921DB6E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35F7-8A9F-4783-8018-DCA6A2DCD6BE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B1C9-D14F-4E50-A115-BE5C3E933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3683-71DD-4672-9E32-9007B69C6041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14E8-73A6-4D38-B9D8-9BB39688E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424C-F3C2-4089-9301-389042DE01F9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83C9-52FD-4914-BC1C-D2444EAC9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8F2D-CE35-410C-9C6D-798AB22EF4A1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465B-2111-413F-942D-35F3A7696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D0A9B0-73EA-44D2-92E7-BAC0109778A0}" type="datetimeFigureOut">
              <a:rPr lang="ru-RU"/>
              <a:pPr>
                <a:defRPr/>
              </a:pPr>
              <a:t>чт 21.01.16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FCACEF-9F76-47DE-AB7D-BA7F82553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215968"/>
          </a:solidFill>
          <a:latin typeface="Segoe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Segoe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5968"/>
          </a:solidFill>
          <a:latin typeface="Segoe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Segoe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3384550" cy="4238625"/>
          </a:xfrm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688975"/>
            <a:ext cx="8345487" cy="931863"/>
          </a:xfrm>
          <a:prstGeom prst="rect">
            <a:avLst/>
          </a:prstGeom>
          <a:noFill/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5003800" y="4724400"/>
            <a:ext cx="3140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Дополнительный материал к </a:t>
            </a:r>
          </a:p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занятию  по нетрадиционной </a:t>
            </a:r>
          </a:p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техники рисования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2913" y="836613"/>
            <a:ext cx="8258175" cy="1138237"/>
          </a:xfrm>
        </p:spPr>
        <p:txBody>
          <a:bodyPr/>
          <a:lstStyle/>
          <a:p>
            <a:r>
              <a:rPr lang="ru-RU" smtClean="0">
                <a:latin typeface="Segoe"/>
              </a:rPr>
              <a:t>Интернет ресурсы:</a:t>
            </a:r>
            <a:br>
              <a:rPr lang="ru-RU" smtClean="0">
                <a:latin typeface="Segoe"/>
              </a:rPr>
            </a:br>
            <a:endParaRPr lang="ru-RU" smtClean="0">
              <a:latin typeface="Segoe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405063"/>
            <a:ext cx="90963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6070">
            <a:off x="1835150" y="1341438"/>
            <a:ext cx="54006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787400" y="1052513"/>
            <a:ext cx="76581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tx2"/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Из зимнего леса вам пишем, друзья,</a:t>
            </a:r>
          </a:p>
          <a:p>
            <a:endParaRPr lang="ru-RU" sz="3200" b="1" i="1">
              <a:solidFill>
                <a:schemeClr val="tx2"/>
              </a:solidFill>
              <a:latin typeface="Times New Roman" pitchFamily="18" charset="0"/>
              <a:ea typeface="BatangChe"/>
              <a:cs typeface="Times New Roman" pitchFamily="18" charset="0"/>
            </a:endParaRPr>
          </a:p>
          <a:p>
            <a:r>
              <a:rPr lang="ru-RU" sz="3200" b="1" i="1">
                <a:solidFill>
                  <a:schemeClr val="tx2"/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Нам в шубках таких оставаться нельзя.</a:t>
            </a:r>
          </a:p>
          <a:p>
            <a:endParaRPr lang="ru-RU" sz="3200" b="1" i="1">
              <a:solidFill>
                <a:schemeClr val="tx2"/>
              </a:solidFill>
              <a:latin typeface="Times New Roman" pitchFamily="18" charset="0"/>
              <a:ea typeface="BatangChe"/>
              <a:cs typeface="Times New Roman" pitchFamily="18" charset="0"/>
            </a:endParaRPr>
          </a:p>
          <a:p>
            <a:r>
              <a:rPr lang="ru-RU" sz="3200" b="1" i="1">
                <a:solidFill>
                  <a:schemeClr val="tx2"/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На помощь мы ждем вас давно-</a:t>
            </a:r>
          </a:p>
          <a:p>
            <a:endParaRPr lang="ru-RU" sz="3200" b="1" i="1">
              <a:solidFill>
                <a:schemeClr val="tx2"/>
              </a:solidFill>
              <a:latin typeface="Times New Roman" pitchFamily="18" charset="0"/>
              <a:ea typeface="BatangChe"/>
              <a:cs typeface="Times New Roman" pitchFamily="18" charset="0"/>
            </a:endParaRPr>
          </a:p>
          <a:p>
            <a:r>
              <a:rPr lang="ru-RU" sz="3200" b="1" i="1">
                <a:solidFill>
                  <a:schemeClr val="tx2"/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Ведь снегом  уже все замело!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692150"/>
            <a:ext cx="7705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775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56126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7041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620713"/>
            <a:ext cx="48974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92375"/>
            <a:ext cx="29511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11200"/>
            <a:ext cx="7775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219700" y="4797425"/>
            <a:ext cx="3330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ребята!</a:t>
            </a:r>
          </a:p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Досвидания!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TS010389958</Template>
  <TotalTime>1062</TotalTime>
  <Words>44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TS010389958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http://office.microsoft.com/ru-ru/templates/</dc:title>
  <dc:subject>Шаблон оформления</dc:subject>
  <dc:creator>User</dc:creator>
  <dc:description>Корпорация Майкрософт
Шаблон оформления</dc:description>
  <cp:lastModifiedBy>Пользователь</cp:lastModifiedBy>
  <cp:revision>33</cp:revision>
  <dcterms:created xsi:type="dcterms:W3CDTF">2013-01-18T10:27:41Z</dcterms:created>
  <dcterms:modified xsi:type="dcterms:W3CDTF">2016-01-21T15:17:31Z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