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5" r:id="rId5"/>
    <p:sldId id="268" r:id="rId6"/>
    <p:sldId id="267" r:id="rId7"/>
    <p:sldId id="277" r:id="rId8"/>
    <p:sldId id="269" r:id="rId9"/>
    <p:sldId id="271" r:id="rId10"/>
    <p:sldId id="272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ВОДА И МЫ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52464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Презентация выполнена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чителем начальных классов</a:t>
            </a:r>
          </a:p>
          <a:p>
            <a:r>
              <a:rPr lang="ru-RU" dirty="0" err="1" smtClean="0"/>
              <a:t>Бутаровой</a:t>
            </a:r>
            <a:r>
              <a:rPr lang="ru-RU" dirty="0" smtClean="0"/>
              <a:t> А.К.</a:t>
            </a:r>
            <a:endParaRPr lang="ru-RU" dirty="0"/>
          </a:p>
        </p:txBody>
      </p:sp>
      <p:pic>
        <p:nvPicPr>
          <p:cNvPr id="1028" name="Picture 4" descr="http://cs5815.vkontakte.ru/u12092374/-14/x_3ca7d6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12.   Очистка 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2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3400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Спасибо за внимание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3813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</a:rPr>
              <a:t>Берегите природу!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  Колодец</a:t>
            </a:r>
            <a:endParaRPr lang="ru-RU" dirty="0"/>
          </a:p>
        </p:txBody>
      </p:sp>
      <p:pic>
        <p:nvPicPr>
          <p:cNvPr id="4098" name="Picture 2" descr="http://img0.liveinternet.ru/images/attach/b/3/17/566/17566976_Kolodec_1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41682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 5.   Римский акведук </a:t>
            </a:r>
            <a:endParaRPr lang="ru-RU" dirty="0"/>
          </a:p>
        </p:txBody>
      </p:sp>
      <p:pic>
        <p:nvPicPr>
          <p:cNvPr id="6148" name="Picture 4" descr="http://www.peshera.org/khrono/Fotos-15/foto-1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529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6.    Современный город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2276872"/>
            <a:ext cx="3174504" cy="391916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Вопрос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/>
              <a:t>ребята, где городу взять воду, если рядом нет реки или озера</a:t>
            </a:r>
            <a:r>
              <a:rPr lang="en-US" dirty="0" smtClean="0"/>
              <a:t>?</a:t>
            </a:r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29138"/>
            <a:ext cx="4968552" cy="463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5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7.   Нева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8.   Водоочистительный завод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  Золотые рыбки контролеры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09665"/>
            <a:ext cx="8208912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2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10.  Рак контролер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1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FF0000"/>
                </a:solidFill>
              </a:rPr>
              <a:t>11.  Вопрос</a:t>
            </a:r>
            <a:r>
              <a:rPr lang="en-US" sz="4400" b="0" dirty="0" smtClean="0">
                <a:solidFill>
                  <a:srgbClr val="FF0000"/>
                </a:solidFill>
              </a:rPr>
              <a:t>:</a:t>
            </a:r>
            <a:endParaRPr lang="ru-RU" sz="4400" b="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79443" y="1218235"/>
            <a:ext cx="4102964" cy="39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ru-RU" sz="2800" dirty="0" smtClean="0"/>
              <a:t>куда </a:t>
            </a:r>
            <a:r>
              <a:rPr lang="ru-RU" sz="2800" dirty="0"/>
              <a:t>уходит грязная вода из наших квартир</a:t>
            </a:r>
            <a:r>
              <a:rPr lang="en-US" sz="2800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46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73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ВОДА И МЫ</vt:lpstr>
      <vt:lpstr>4.   Колодец</vt:lpstr>
      <vt:lpstr> 5.   Римский акведук </vt:lpstr>
      <vt:lpstr>  6.    Современный город</vt:lpstr>
      <vt:lpstr>7.   Нева</vt:lpstr>
      <vt:lpstr>8.   Водоочистительный завод </vt:lpstr>
      <vt:lpstr>9.   Золотые рыбки контролеры</vt:lpstr>
      <vt:lpstr>10.  Рак контролер</vt:lpstr>
      <vt:lpstr>11.  Вопрос:</vt:lpstr>
      <vt:lpstr>12.   Очистка воды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И МЫ</dc:title>
  <dc:creator>SS</dc:creator>
  <cp:lastModifiedBy>Преподаватель</cp:lastModifiedBy>
  <cp:revision>61</cp:revision>
  <dcterms:created xsi:type="dcterms:W3CDTF">2012-12-17T17:20:28Z</dcterms:created>
  <dcterms:modified xsi:type="dcterms:W3CDTF">2013-02-15T06:19:00Z</dcterms:modified>
</cp:coreProperties>
</file>