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64AB1EF-2749-4687-B41B-3CC716875806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6E08-1620-4DDF-BCA1-BCAD919EAF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B1EF-2749-4687-B41B-3CC716875806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6E08-1620-4DDF-BCA1-BCAD919EAF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B1EF-2749-4687-B41B-3CC716875806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6E08-1620-4DDF-BCA1-BCAD919EAF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B1EF-2749-4687-B41B-3CC716875806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6E08-1620-4DDF-BCA1-BCAD919EAFEC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B1EF-2749-4687-B41B-3CC716875806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6E08-1620-4DDF-BCA1-BCAD919EAFE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B1EF-2749-4687-B41B-3CC716875806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6E08-1620-4DDF-BCA1-BCAD919EAFE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B1EF-2749-4687-B41B-3CC716875806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6E08-1620-4DDF-BCA1-BCAD919EAF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B1EF-2749-4687-B41B-3CC716875806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6E08-1620-4DDF-BCA1-BCAD919EAFE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B1EF-2749-4687-B41B-3CC716875806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6E08-1620-4DDF-BCA1-BCAD919EAF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B1EF-2749-4687-B41B-3CC716875806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6E08-1620-4DDF-BCA1-BCAD919EAFE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B1EF-2749-4687-B41B-3CC716875806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6E08-1620-4DDF-BCA1-BCAD919EAF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64AB1EF-2749-4687-B41B-3CC716875806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4FD6E08-1620-4DDF-BCA1-BCAD919EAFE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88024" y="1676400"/>
            <a:ext cx="3456384" cy="34807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8025" y="2275840"/>
            <a:ext cx="2984376" cy="2905760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Викторина - тест</a:t>
            </a:r>
            <a:endParaRPr lang="ru-RU" sz="3600" b="1" i="1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3024336" cy="370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10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2034957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i="1" dirty="0">
                <a:latin typeface="+mn-lt"/>
              </a:rPr>
              <a:t>А) </a:t>
            </a:r>
            <a:r>
              <a:rPr lang="ru-RU" sz="3100" b="1" i="1" dirty="0" err="1">
                <a:latin typeface="+mn-lt"/>
              </a:rPr>
              <a:t>тамагавк</a:t>
            </a:r>
            <a:r>
              <a:rPr lang="ru-RU" sz="3100" b="1" i="1" dirty="0">
                <a:latin typeface="+mn-lt"/>
              </a:rPr>
              <a:t/>
            </a:r>
            <a:br>
              <a:rPr lang="ru-RU" sz="3100" b="1" i="1" dirty="0">
                <a:latin typeface="+mn-lt"/>
              </a:rPr>
            </a:br>
            <a:r>
              <a:rPr lang="ru-RU" sz="3100" b="1" i="1" dirty="0" smtClean="0">
                <a:latin typeface="+mn-lt"/>
              </a:rPr>
              <a:t>Б</a:t>
            </a:r>
            <a:r>
              <a:rPr lang="ru-RU" sz="3100" b="1" i="1" dirty="0">
                <a:latin typeface="+mn-lt"/>
              </a:rPr>
              <a:t>) финка</a:t>
            </a:r>
            <a:br>
              <a:rPr lang="ru-RU" sz="3100" b="1" i="1" dirty="0">
                <a:latin typeface="+mn-lt"/>
              </a:rPr>
            </a:br>
            <a:r>
              <a:rPr lang="ru-RU" sz="3100" b="1" i="1" dirty="0" smtClean="0">
                <a:latin typeface="+mn-lt"/>
              </a:rPr>
              <a:t>В</a:t>
            </a:r>
            <a:r>
              <a:rPr lang="ru-RU" sz="3100" b="1" i="1" dirty="0">
                <a:latin typeface="+mn-lt"/>
              </a:rPr>
              <a:t>) турецкий кинжал</a:t>
            </a:r>
            <a:br>
              <a:rPr lang="ru-RU" sz="3100" b="1" i="1" dirty="0">
                <a:latin typeface="+mn-lt"/>
              </a:rPr>
            </a:br>
            <a:r>
              <a:rPr lang="ru-RU" sz="3100" b="1" i="1" dirty="0" smtClean="0">
                <a:latin typeface="+mn-lt"/>
              </a:rPr>
              <a:t>Г</a:t>
            </a:r>
            <a:r>
              <a:rPr lang="ru-RU" sz="3100" b="1" i="1" dirty="0">
                <a:latin typeface="+mn-lt"/>
              </a:rPr>
              <a:t>) черкесская сабля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503680"/>
            <a:ext cx="6696744" cy="1566862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+mj-lt"/>
              </a:rPr>
              <a:t>9. Какое оружие из арсенала Ноздрева было изготовлено «мастером Савелием </a:t>
            </a:r>
            <a:r>
              <a:rPr lang="ru-RU" sz="2400" b="1" dirty="0" err="1">
                <a:latin typeface="+mj-lt"/>
              </a:rPr>
              <a:t>Сибиряковым</a:t>
            </a:r>
            <a:r>
              <a:rPr lang="ru-RU" sz="2400" b="1" dirty="0">
                <a:latin typeface="+mj-lt"/>
              </a:rPr>
              <a:t>»?</a:t>
            </a:r>
          </a:p>
        </p:txBody>
      </p:sp>
    </p:spTree>
    <p:extLst>
      <p:ext uri="{BB962C8B-B14F-4D97-AF65-F5344CB8AC3E}">
        <p14:creationId xmlns:p14="http://schemas.microsoft.com/office/powerpoint/2010/main" val="1668319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2250981"/>
          </a:xfrm>
        </p:spPr>
        <p:txBody>
          <a:bodyPr>
            <a:normAutofit/>
          </a:bodyPr>
          <a:lstStyle/>
          <a:p>
            <a:pPr algn="l"/>
            <a:r>
              <a:rPr lang="ru-RU" sz="2800" b="1" i="1" dirty="0">
                <a:latin typeface="+mn-lt"/>
              </a:rPr>
              <a:t> А) счет до тысячи</a:t>
            </a:r>
            <a:br>
              <a:rPr lang="ru-RU" sz="2800" b="1" i="1" dirty="0">
                <a:latin typeface="+mn-lt"/>
              </a:rPr>
            </a:br>
            <a:r>
              <a:rPr lang="ru-RU" sz="2800" b="1" i="1" dirty="0">
                <a:latin typeface="+mn-lt"/>
              </a:rPr>
              <a:t> </a:t>
            </a:r>
            <a:r>
              <a:rPr lang="ru-RU" sz="2800" b="1" i="1" dirty="0" smtClean="0">
                <a:latin typeface="+mn-lt"/>
              </a:rPr>
              <a:t>Б</a:t>
            </a:r>
            <a:r>
              <a:rPr lang="ru-RU" sz="2800" b="1" i="1" dirty="0">
                <a:latin typeface="+mn-lt"/>
              </a:rPr>
              <a:t>) массаж шеи</a:t>
            </a:r>
            <a:br>
              <a:rPr lang="ru-RU" sz="2800" b="1" i="1" dirty="0">
                <a:latin typeface="+mn-lt"/>
              </a:rPr>
            </a:br>
            <a:r>
              <a:rPr lang="ru-RU" sz="2800" b="1" i="1" dirty="0">
                <a:latin typeface="+mn-lt"/>
              </a:rPr>
              <a:t> </a:t>
            </a:r>
            <a:r>
              <a:rPr lang="ru-RU" sz="2800" b="1" i="1" dirty="0" smtClean="0">
                <a:latin typeface="+mn-lt"/>
              </a:rPr>
              <a:t>В</a:t>
            </a:r>
            <a:r>
              <a:rPr lang="ru-RU" sz="2800" b="1" i="1" dirty="0">
                <a:latin typeface="+mn-lt"/>
              </a:rPr>
              <a:t>) почесывание пяток</a:t>
            </a:r>
            <a:br>
              <a:rPr lang="ru-RU" sz="2800" b="1" i="1" dirty="0">
                <a:latin typeface="+mn-lt"/>
              </a:rPr>
            </a:br>
            <a:r>
              <a:rPr lang="ru-RU" sz="2800" b="1" i="1" dirty="0">
                <a:latin typeface="+mn-lt"/>
              </a:rPr>
              <a:t> </a:t>
            </a:r>
            <a:r>
              <a:rPr lang="ru-RU" sz="2800" b="1" i="1" dirty="0" smtClean="0">
                <a:latin typeface="+mn-lt"/>
              </a:rPr>
              <a:t>Г</a:t>
            </a:r>
            <a:r>
              <a:rPr lang="ru-RU" sz="2800" b="1" i="1" dirty="0">
                <a:latin typeface="+mn-lt"/>
              </a:rPr>
              <a:t>) стакан молока с медом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700808"/>
            <a:ext cx="6696744" cy="144016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+mj-lt"/>
              </a:rPr>
              <a:t>10) Что служило лучшим «снотворным» для мужа Коробочки?</a:t>
            </a:r>
          </a:p>
        </p:txBody>
      </p:sp>
    </p:spTree>
    <p:extLst>
      <p:ext uri="{BB962C8B-B14F-4D97-AF65-F5344CB8AC3E}">
        <p14:creationId xmlns:p14="http://schemas.microsoft.com/office/powerpoint/2010/main" val="2664868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56992"/>
            <a:ext cx="7056784" cy="2016224"/>
          </a:xfrm>
        </p:spPr>
        <p:txBody>
          <a:bodyPr>
            <a:noAutofit/>
          </a:bodyPr>
          <a:lstStyle/>
          <a:p>
            <a:pPr algn="l"/>
            <a:r>
              <a:rPr lang="ru-RU" sz="1800" b="1" i="1" dirty="0">
                <a:latin typeface="+mn-lt"/>
              </a:rPr>
              <a:t> А) в подделке документов на продажу леса.</a:t>
            </a:r>
            <a:br>
              <a:rPr lang="ru-RU" sz="1800" b="1" i="1" dirty="0">
                <a:latin typeface="+mn-lt"/>
              </a:rPr>
            </a:br>
            <a:r>
              <a:rPr lang="ru-RU" sz="1800" b="1" i="1" dirty="0">
                <a:latin typeface="+mn-lt"/>
              </a:rPr>
              <a:t> </a:t>
            </a:r>
            <a:r>
              <a:rPr lang="ru-RU" sz="1800" b="1" i="1" dirty="0" smtClean="0">
                <a:latin typeface="+mn-lt"/>
              </a:rPr>
              <a:t>Б</a:t>
            </a:r>
            <a:r>
              <a:rPr lang="ru-RU" sz="1800" b="1" i="1" dirty="0">
                <a:latin typeface="+mn-lt"/>
              </a:rPr>
              <a:t>) уклонении от уплаты алиментов</a:t>
            </a:r>
            <a:br>
              <a:rPr lang="ru-RU" sz="1800" b="1" i="1" dirty="0">
                <a:latin typeface="+mn-lt"/>
              </a:rPr>
            </a:br>
            <a:r>
              <a:rPr lang="ru-RU" sz="1800" b="1" i="1" dirty="0">
                <a:latin typeface="+mn-lt"/>
              </a:rPr>
              <a:t> </a:t>
            </a:r>
            <a:r>
              <a:rPr lang="ru-RU" sz="1800" b="1" i="1" dirty="0" smtClean="0">
                <a:latin typeface="+mn-lt"/>
              </a:rPr>
              <a:t>В</a:t>
            </a:r>
            <a:r>
              <a:rPr lang="ru-RU" sz="1800" b="1" i="1" dirty="0">
                <a:latin typeface="+mn-lt"/>
              </a:rPr>
              <a:t>) изготовлении фальшивых сторублевых купюр</a:t>
            </a:r>
            <a:br>
              <a:rPr lang="ru-RU" sz="1800" b="1" i="1" dirty="0">
                <a:latin typeface="+mn-lt"/>
              </a:rPr>
            </a:br>
            <a:r>
              <a:rPr lang="ru-RU" sz="1800" b="1" i="1" dirty="0">
                <a:latin typeface="+mn-lt"/>
              </a:rPr>
              <a:t> </a:t>
            </a:r>
            <a:r>
              <a:rPr lang="ru-RU" sz="1800" b="1" i="1" dirty="0" smtClean="0">
                <a:latin typeface="+mn-lt"/>
              </a:rPr>
              <a:t>Г</a:t>
            </a:r>
            <a:r>
              <a:rPr lang="ru-RU" sz="1800" b="1" i="1" dirty="0">
                <a:latin typeface="+mn-lt"/>
              </a:rPr>
              <a:t>) избиении розгами помещика Максимова.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56792"/>
            <a:ext cx="6984776" cy="1728192"/>
          </a:xfrm>
        </p:spPr>
        <p:txBody>
          <a:bodyPr>
            <a:normAutofit fontScale="85000" lnSpcReduction="20000"/>
          </a:bodyPr>
          <a:lstStyle/>
          <a:p>
            <a:r>
              <a:rPr lang="ru-RU" sz="2200" b="1" dirty="0">
                <a:latin typeface="+mj-lt"/>
              </a:rPr>
              <a:t>11. Капитан-исправник, приехавший в дом Ноздрева, объявил, что тот «находится под судом до времени окончания решения по …делу».</a:t>
            </a:r>
          </a:p>
          <a:p>
            <a:r>
              <a:rPr lang="ru-RU" sz="2200" b="1" dirty="0">
                <a:latin typeface="+mj-lt"/>
              </a:rPr>
              <a:t>В чем обвинялся Ноздрев?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1458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295456" cy="2016224"/>
          </a:xfrm>
        </p:spPr>
        <p:txBody>
          <a:bodyPr/>
          <a:lstStyle/>
          <a:p>
            <a:r>
              <a:rPr lang="ru-RU" sz="4400" dirty="0" smtClean="0"/>
              <a:t>Как </a:t>
            </a:r>
            <a:r>
              <a:rPr lang="ru-RU" sz="4400" dirty="0"/>
              <a:t>звали детей Манилова?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429000"/>
            <a:ext cx="6984776" cy="2232248"/>
          </a:xfrm>
        </p:spPr>
        <p:txBody>
          <a:bodyPr>
            <a:normAutofit/>
          </a:bodyPr>
          <a:lstStyle/>
          <a:p>
            <a:pPr algn="l"/>
            <a:r>
              <a:rPr lang="ru-RU" b="1" dirty="0"/>
              <a:t> А) </a:t>
            </a:r>
            <a:r>
              <a:rPr lang="ru-RU" b="1" dirty="0" err="1"/>
              <a:t>Телемак</a:t>
            </a:r>
            <a:r>
              <a:rPr lang="ru-RU" b="1" dirty="0"/>
              <a:t> и </a:t>
            </a:r>
            <a:r>
              <a:rPr lang="ru-RU" b="1" dirty="0" err="1"/>
              <a:t>Минелай</a:t>
            </a:r>
            <a:endParaRPr lang="ru-RU" b="1" dirty="0"/>
          </a:p>
          <a:p>
            <a:pPr algn="l"/>
            <a:r>
              <a:rPr lang="ru-RU" b="1" dirty="0"/>
              <a:t>  Б) </a:t>
            </a:r>
            <a:r>
              <a:rPr lang="ru-RU" b="1" dirty="0" err="1"/>
              <a:t>Алкид</a:t>
            </a:r>
            <a:r>
              <a:rPr lang="ru-RU" b="1" dirty="0"/>
              <a:t> и </a:t>
            </a:r>
            <a:r>
              <a:rPr lang="ru-RU" b="1" dirty="0" err="1"/>
              <a:t>Фемистоклюс</a:t>
            </a:r>
            <a:endParaRPr lang="ru-RU" b="1" dirty="0"/>
          </a:p>
          <a:p>
            <a:pPr algn="l"/>
            <a:r>
              <a:rPr lang="ru-RU" b="1" dirty="0"/>
              <a:t>  В) </a:t>
            </a:r>
            <a:r>
              <a:rPr lang="ru-RU" b="1" dirty="0" err="1"/>
              <a:t>Варух</a:t>
            </a:r>
            <a:r>
              <a:rPr lang="ru-RU" b="1" dirty="0"/>
              <a:t> и </a:t>
            </a:r>
            <a:r>
              <a:rPr lang="ru-RU" b="1" dirty="0" err="1"/>
              <a:t>Варахасий</a:t>
            </a:r>
            <a:endParaRPr lang="ru-RU" b="1" dirty="0"/>
          </a:p>
          <a:p>
            <a:pPr algn="l"/>
            <a:r>
              <a:rPr lang="ru-RU" b="1" dirty="0"/>
              <a:t>  Г) </a:t>
            </a:r>
            <a:r>
              <a:rPr lang="ru-RU" b="1" dirty="0" err="1"/>
              <a:t>Трифилий</a:t>
            </a:r>
            <a:r>
              <a:rPr lang="ru-RU" b="1" dirty="0"/>
              <a:t> и Дула</a:t>
            </a:r>
          </a:p>
        </p:txBody>
      </p:sp>
    </p:spTree>
    <p:extLst>
      <p:ext uri="{BB962C8B-B14F-4D97-AF65-F5344CB8AC3E}">
        <p14:creationId xmlns:p14="http://schemas.microsoft.com/office/powerpoint/2010/main" val="6849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2322989"/>
          </a:xfrm>
        </p:spPr>
        <p:txBody>
          <a:bodyPr>
            <a:normAutofit/>
          </a:bodyPr>
          <a:lstStyle/>
          <a:p>
            <a:pPr algn="l"/>
            <a:r>
              <a:rPr lang="ru-RU" sz="2000" b="1" i="1" dirty="0" smtClean="0"/>
              <a:t>  А</a:t>
            </a:r>
            <a:r>
              <a:rPr lang="ru-RU" sz="2000" b="1" i="1" dirty="0"/>
              <a:t>) с муравьями</a:t>
            </a:r>
            <a:br>
              <a:rPr lang="ru-RU" sz="2000" b="1" i="1" dirty="0"/>
            </a:br>
            <a:r>
              <a:rPr lang="ru-RU" sz="2000" b="1" i="1" dirty="0"/>
              <a:t>  Б) с ласточками</a:t>
            </a:r>
            <a:br>
              <a:rPr lang="ru-RU" sz="2000" b="1" i="1" dirty="0"/>
            </a:br>
            <a:r>
              <a:rPr lang="ru-RU" sz="2000" b="1" i="1" dirty="0"/>
              <a:t>  В) с тараканами</a:t>
            </a:r>
            <a:br>
              <a:rPr lang="ru-RU" sz="2000" b="1" i="1" dirty="0"/>
            </a:br>
            <a:r>
              <a:rPr lang="ru-RU" sz="2000" b="1" i="1" dirty="0"/>
              <a:t>  Г) с мухами</a:t>
            </a:r>
            <a:br>
              <a:rPr lang="ru-RU" sz="2000" b="1" i="1" dirty="0"/>
            </a:br>
            <a:endParaRPr lang="ru-RU" sz="20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7800" y="1124744"/>
            <a:ext cx="6248400" cy="1945798"/>
          </a:xfrm>
        </p:spPr>
        <p:txBody>
          <a:bodyPr>
            <a:noAutofit/>
          </a:bodyPr>
          <a:lstStyle/>
          <a:p>
            <a:r>
              <a:rPr lang="ru-RU" sz="2400" b="1" i="0" dirty="0">
                <a:latin typeface="+mj-lt"/>
              </a:rPr>
              <a:t>2.  С чем сравниваются молодые кавалеры в черных фраках, танцующие на балу в губернском собрании?</a:t>
            </a:r>
          </a:p>
        </p:txBody>
      </p:sp>
    </p:spTree>
    <p:extLst>
      <p:ext uri="{BB962C8B-B14F-4D97-AF65-F5344CB8AC3E}">
        <p14:creationId xmlns:p14="http://schemas.microsoft.com/office/powerpoint/2010/main" val="92844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2178973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>
                <a:latin typeface="+mn-lt"/>
              </a:rPr>
              <a:t> А) зубочистку</a:t>
            </a:r>
            <a:br>
              <a:rPr lang="ru-RU" sz="2400" b="1" i="1" dirty="0">
                <a:latin typeface="+mn-lt"/>
              </a:rPr>
            </a:br>
            <a:r>
              <a:rPr lang="ru-RU" sz="2400" b="1" i="1" dirty="0">
                <a:latin typeface="+mn-lt"/>
              </a:rPr>
              <a:t> </a:t>
            </a:r>
            <a:r>
              <a:rPr lang="ru-RU" sz="2400" b="1" i="1" dirty="0" smtClean="0">
                <a:latin typeface="+mn-lt"/>
              </a:rPr>
              <a:t>Б</a:t>
            </a:r>
            <a:r>
              <a:rPr lang="ru-RU" sz="2400" b="1" i="1" dirty="0">
                <a:latin typeface="+mn-lt"/>
              </a:rPr>
              <a:t>) бисерный чехольчик для зубочистки</a:t>
            </a:r>
            <a:br>
              <a:rPr lang="ru-RU" sz="2400" b="1" i="1" dirty="0">
                <a:latin typeface="+mn-lt"/>
              </a:rPr>
            </a:br>
            <a:r>
              <a:rPr lang="ru-RU" sz="2400" b="1" i="1" dirty="0" smtClean="0">
                <a:latin typeface="+mn-lt"/>
              </a:rPr>
              <a:t> В</a:t>
            </a:r>
            <a:r>
              <a:rPr lang="ru-RU" sz="2400" b="1" i="1" dirty="0">
                <a:latin typeface="+mn-lt"/>
              </a:rPr>
              <a:t>) канарейку</a:t>
            </a:r>
            <a:br>
              <a:rPr lang="ru-RU" sz="2400" b="1" i="1" dirty="0">
                <a:latin typeface="+mn-lt"/>
              </a:rPr>
            </a:br>
            <a:r>
              <a:rPr lang="ru-RU" sz="2400" b="1" i="1" dirty="0">
                <a:latin typeface="+mn-lt"/>
              </a:rPr>
              <a:t> </a:t>
            </a:r>
            <a:r>
              <a:rPr lang="ru-RU" sz="2400" b="1" i="1" dirty="0" smtClean="0">
                <a:latin typeface="+mn-lt"/>
              </a:rPr>
              <a:t>Г</a:t>
            </a:r>
            <a:r>
              <a:rPr lang="ru-RU" sz="2400" b="1" i="1" dirty="0">
                <a:latin typeface="+mn-lt"/>
              </a:rPr>
              <a:t>) барабан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349256"/>
          </a:xfrm>
        </p:spPr>
        <p:txBody>
          <a:bodyPr>
            <a:noAutofit/>
          </a:bodyPr>
          <a:lstStyle/>
          <a:p>
            <a:r>
              <a:rPr lang="ru-RU" sz="2800" b="1" dirty="0"/>
              <a:t>3.  Что жена Манилова подарила мужу на день рождения?</a:t>
            </a:r>
          </a:p>
        </p:txBody>
      </p:sp>
    </p:spTree>
    <p:extLst>
      <p:ext uri="{BB962C8B-B14F-4D97-AF65-F5344CB8AC3E}">
        <p14:creationId xmlns:p14="http://schemas.microsoft.com/office/powerpoint/2010/main" val="39906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410267"/>
            <a:ext cx="6624736" cy="2106965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>
                <a:latin typeface="+mn-lt"/>
              </a:rPr>
              <a:t> А) Элизиум тени</a:t>
            </a:r>
            <a:br>
              <a:rPr lang="ru-RU" sz="2400" b="1" i="1" dirty="0">
                <a:latin typeface="+mn-lt"/>
              </a:rPr>
            </a:br>
            <a:r>
              <a:rPr lang="ru-RU" sz="2400" b="1" i="1" dirty="0">
                <a:latin typeface="+mn-lt"/>
              </a:rPr>
              <a:t> </a:t>
            </a:r>
            <a:r>
              <a:rPr lang="ru-RU" sz="2400" b="1" i="1" dirty="0" smtClean="0">
                <a:latin typeface="+mn-lt"/>
              </a:rPr>
              <a:t>Б</a:t>
            </a:r>
            <a:r>
              <a:rPr lang="ru-RU" sz="2400" b="1" i="1" dirty="0">
                <a:latin typeface="+mn-lt"/>
              </a:rPr>
              <a:t>) Храм уединенного размышления</a:t>
            </a:r>
            <a:br>
              <a:rPr lang="ru-RU" sz="2400" b="1" i="1" dirty="0">
                <a:latin typeface="+mn-lt"/>
              </a:rPr>
            </a:br>
            <a:r>
              <a:rPr lang="ru-RU" sz="2400" b="1" i="1" dirty="0" smtClean="0">
                <a:latin typeface="+mn-lt"/>
              </a:rPr>
              <a:t>В</a:t>
            </a:r>
            <a:r>
              <a:rPr lang="ru-RU" sz="2400" b="1" i="1" dirty="0">
                <a:latin typeface="+mn-lt"/>
              </a:rPr>
              <a:t>) Оставь </a:t>
            </a:r>
            <a:r>
              <a:rPr lang="ru-RU" sz="2400" b="1" i="1" dirty="0" smtClean="0">
                <a:latin typeface="+mn-lt"/>
              </a:rPr>
              <a:t>надежду, </a:t>
            </a:r>
            <a:r>
              <a:rPr lang="ru-RU" sz="2400" b="1" i="1" dirty="0">
                <a:latin typeface="+mn-lt"/>
              </a:rPr>
              <a:t>всяк сюда входящий</a:t>
            </a:r>
            <a:br>
              <a:rPr lang="ru-RU" sz="2400" b="1" i="1" dirty="0">
                <a:latin typeface="+mn-lt"/>
              </a:rPr>
            </a:br>
            <a:r>
              <a:rPr lang="ru-RU" sz="2400" b="1" i="1" dirty="0" smtClean="0">
                <a:latin typeface="+mn-lt"/>
              </a:rPr>
              <a:t>Г</a:t>
            </a:r>
            <a:r>
              <a:rPr lang="ru-RU" sz="2400" b="1" i="1" dirty="0">
                <a:latin typeface="+mn-lt"/>
              </a:rPr>
              <a:t>) Осторожно, злая собака.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7800" y="1196752"/>
            <a:ext cx="6248400" cy="1800200"/>
          </a:xfrm>
        </p:spPr>
        <p:txBody>
          <a:bodyPr>
            <a:noAutofit/>
          </a:bodyPr>
          <a:lstStyle/>
          <a:p>
            <a:r>
              <a:rPr lang="ru-RU" sz="3600" b="1" i="0" dirty="0">
                <a:latin typeface="+mj-lt"/>
              </a:rPr>
              <a:t>4)Что написано на беседке в саду у Манилова?</a:t>
            </a:r>
          </a:p>
        </p:txBody>
      </p:sp>
    </p:spTree>
    <p:extLst>
      <p:ext uri="{BB962C8B-B14F-4D97-AF65-F5344CB8AC3E}">
        <p14:creationId xmlns:p14="http://schemas.microsoft.com/office/powerpoint/2010/main" val="147337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410267"/>
            <a:ext cx="6912768" cy="2034957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>
                <a:latin typeface="+mn-lt"/>
              </a:rPr>
              <a:t> А) маленькой, сушеной рыбкой</a:t>
            </a:r>
            <a:br>
              <a:rPr lang="ru-RU" sz="2000" b="1" i="1" dirty="0">
                <a:latin typeface="+mn-lt"/>
              </a:rPr>
            </a:br>
            <a:r>
              <a:rPr lang="ru-RU" sz="2000" b="1" i="1" dirty="0">
                <a:latin typeface="+mn-lt"/>
              </a:rPr>
              <a:t> </a:t>
            </a:r>
            <a:r>
              <a:rPr lang="ru-RU" sz="2000" b="1" i="1" dirty="0" smtClean="0">
                <a:latin typeface="+mn-lt"/>
              </a:rPr>
              <a:t>Б</a:t>
            </a:r>
            <a:r>
              <a:rPr lang="ru-RU" sz="2000" b="1" i="1" dirty="0">
                <a:latin typeface="+mn-lt"/>
              </a:rPr>
              <a:t>) заплесневелым сухарем из кулича</a:t>
            </a:r>
            <a:br>
              <a:rPr lang="ru-RU" sz="2000" b="1" i="1" dirty="0">
                <a:latin typeface="+mn-lt"/>
              </a:rPr>
            </a:br>
            <a:r>
              <a:rPr lang="ru-RU" sz="2000" b="1" i="1" dirty="0" smtClean="0">
                <a:latin typeface="+mn-lt"/>
              </a:rPr>
              <a:t>В</a:t>
            </a:r>
            <a:r>
              <a:rPr lang="ru-RU" sz="2000" b="1" i="1" dirty="0">
                <a:latin typeface="+mn-lt"/>
              </a:rPr>
              <a:t>) слоеным пирожком, сберегаемым для проезжающих в течение нескольких дней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503680"/>
            <a:ext cx="6984776" cy="1566862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+mj-lt"/>
              </a:rPr>
              <a:t>5. Чем собирался угостить Плюшкин Чичикова?</a:t>
            </a:r>
          </a:p>
        </p:txBody>
      </p:sp>
    </p:spTree>
    <p:extLst>
      <p:ext uri="{BB962C8B-B14F-4D97-AF65-F5344CB8AC3E}">
        <p14:creationId xmlns:p14="http://schemas.microsoft.com/office/powerpoint/2010/main" val="261596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410267"/>
            <a:ext cx="6984776" cy="2178973"/>
          </a:xfrm>
        </p:spPr>
        <p:txBody>
          <a:bodyPr>
            <a:normAutofit/>
          </a:bodyPr>
          <a:lstStyle/>
          <a:p>
            <a:pPr algn="l"/>
            <a:r>
              <a:rPr lang="ru-RU" sz="2800" b="1" i="1" dirty="0">
                <a:latin typeface="+mn-lt"/>
              </a:rPr>
              <a:t> А) Павел Иванович</a:t>
            </a:r>
            <a:br>
              <a:rPr lang="ru-RU" sz="2800" b="1" i="1" dirty="0">
                <a:latin typeface="+mn-lt"/>
              </a:rPr>
            </a:br>
            <a:r>
              <a:rPr lang="ru-RU" sz="2800" b="1" i="1" dirty="0">
                <a:latin typeface="+mn-lt"/>
              </a:rPr>
              <a:t> </a:t>
            </a:r>
            <a:r>
              <a:rPr lang="ru-RU" sz="2800" b="1" i="1" dirty="0" smtClean="0">
                <a:latin typeface="+mn-lt"/>
              </a:rPr>
              <a:t>Б) Михаил </a:t>
            </a:r>
            <a:r>
              <a:rPr lang="ru-RU" sz="2800" b="1" i="1" dirty="0">
                <a:latin typeface="+mn-lt"/>
              </a:rPr>
              <a:t>Семенович</a:t>
            </a:r>
            <a:br>
              <a:rPr lang="ru-RU" sz="2800" b="1" i="1" dirty="0">
                <a:latin typeface="+mn-lt"/>
              </a:rPr>
            </a:br>
            <a:r>
              <a:rPr lang="ru-RU" sz="2800" b="1" i="1" dirty="0">
                <a:latin typeface="+mn-lt"/>
              </a:rPr>
              <a:t> </a:t>
            </a:r>
            <a:r>
              <a:rPr lang="ru-RU" sz="2800" b="1" i="1" dirty="0" smtClean="0">
                <a:latin typeface="+mn-lt"/>
              </a:rPr>
              <a:t>В</a:t>
            </a:r>
            <a:r>
              <a:rPr lang="ru-RU" sz="2800" b="1" i="1" dirty="0">
                <a:latin typeface="+mn-lt"/>
              </a:rPr>
              <a:t>) Герман Юрьевич</a:t>
            </a:r>
            <a:br>
              <a:rPr lang="ru-RU" sz="2800" b="1" i="1" dirty="0">
                <a:latin typeface="+mn-lt"/>
              </a:rPr>
            </a:br>
            <a:r>
              <a:rPr lang="ru-RU" sz="2800" b="1" i="1" dirty="0">
                <a:latin typeface="+mn-lt"/>
              </a:rPr>
              <a:t> </a:t>
            </a:r>
            <a:r>
              <a:rPr lang="ru-RU" sz="2800" b="1" i="1" dirty="0" smtClean="0">
                <a:latin typeface="+mn-lt"/>
              </a:rPr>
              <a:t>Г</a:t>
            </a:r>
            <a:r>
              <a:rPr lang="ru-RU" sz="2800" b="1" i="1" dirty="0">
                <a:latin typeface="+mn-lt"/>
              </a:rPr>
              <a:t>) </a:t>
            </a:r>
            <a:r>
              <a:rPr lang="ru-RU" sz="2800" b="1" i="1" dirty="0" err="1">
                <a:latin typeface="+mn-lt"/>
              </a:rPr>
              <a:t>Зуфар</a:t>
            </a:r>
            <a:r>
              <a:rPr lang="ru-RU" sz="2800" b="1" i="1" dirty="0">
                <a:latin typeface="+mn-lt"/>
              </a:rPr>
              <a:t> </a:t>
            </a:r>
            <a:r>
              <a:rPr lang="ru-RU" sz="2800" b="1" i="1" dirty="0" err="1">
                <a:latin typeface="+mn-lt"/>
              </a:rPr>
              <a:t>Минбаевич</a:t>
            </a:r>
            <a:endParaRPr lang="ru-RU" sz="2800" b="1" i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917208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+mj-lt"/>
              </a:rPr>
              <a:t>6) Как звали Собакевича?</a:t>
            </a:r>
          </a:p>
        </p:txBody>
      </p:sp>
    </p:spTree>
    <p:extLst>
      <p:ext uri="{BB962C8B-B14F-4D97-AF65-F5344CB8AC3E}">
        <p14:creationId xmlns:p14="http://schemas.microsoft.com/office/powerpoint/2010/main" val="84322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410267"/>
            <a:ext cx="6840760" cy="2178973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 </a:t>
            </a:r>
            <a:r>
              <a:rPr lang="ru-RU" sz="2700" b="1" i="1" dirty="0">
                <a:latin typeface="+mn-lt"/>
              </a:rPr>
              <a:t>А) Домна Платоновна</a:t>
            </a:r>
            <a:br>
              <a:rPr lang="ru-RU" sz="2700" b="1" i="1" dirty="0">
                <a:latin typeface="+mn-lt"/>
              </a:rPr>
            </a:br>
            <a:r>
              <a:rPr lang="ru-RU" sz="2700" b="1" i="1" dirty="0">
                <a:latin typeface="+mn-lt"/>
              </a:rPr>
              <a:t> </a:t>
            </a:r>
            <a:r>
              <a:rPr lang="ru-RU" sz="2700" b="1" i="1" dirty="0" smtClean="0">
                <a:latin typeface="+mn-lt"/>
              </a:rPr>
              <a:t>Б</a:t>
            </a:r>
            <a:r>
              <a:rPr lang="ru-RU" sz="2700" b="1" i="1" dirty="0">
                <a:latin typeface="+mn-lt"/>
              </a:rPr>
              <a:t>) Настасья Петровна</a:t>
            </a:r>
            <a:br>
              <a:rPr lang="ru-RU" sz="2700" b="1" i="1" dirty="0">
                <a:latin typeface="+mn-lt"/>
              </a:rPr>
            </a:br>
            <a:r>
              <a:rPr lang="ru-RU" sz="2700" b="1" i="1" dirty="0">
                <a:latin typeface="+mn-lt"/>
              </a:rPr>
              <a:t> </a:t>
            </a:r>
            <a:r>
              <a:rPr lang="ru-RU" sz="2700" b="1" i="1" dirty="0" smtClean="0">
                <a:latin typeface="+mn-lt"/>
              </a:rPr>
              <a:t>Г</a:t>
            </a:r>
            <a:r>
              <a:rPr lang="ru-RU" sz="2700" b="1" i="1" dirty="0">
                <a:latin typeface="+mn-lt"/>
              </a:rPr>
              <a:t>) Настасья Филипповна</a:t>
            </a:r>
            <a:br>
              <a:rPr lang="ru-RU" sz="2700" b="1" i="1" dirty="0">
                <a:latin typeface="+mn-lt"/>
              </a:rPr>
            </a:br>
            <a:r>
              <a:rPr lang="ru-RU" sz="2700" b="1" i="1" dirty="0">
                <a:latin typeface="+mn-lt"/>
              </a:rPr>
              <a:t> </a:t>
            </a:r>
            <a:r>
              <a:rPr lang="ru-RU" sz="2700" b="1" i="1" dirty="0" smtClean="0">
                <a:latin typeface="+mn-lt"/>
              </a:rPr>
              <a:t>Д) Елена </a:t>
            </a:r>
            <a:r>
              <a:rPr lang="ru-RU" sz="2700" b="1" i="1" dirty="0">
                <a:latin typeface="+mn-lt"/>
              </a:rPr>
              <a:t>Владимировна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20524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+mj-lt"/>
              </a:rPr>
              <a:t>7)Назовите имя и отчество Коробочки</a:t>
            </a:r>
          </a:p>
        </p:txBody>
      </p:sp>
    </p:spTree>
    <p:extLst>
      <p:ext uri="{BB962C8B-B14F-4D97-AF65-F5344CB8AC3E}">
        <p14:creationId xmlns:p14="http://schemas.microsoft.com/office/powerpoint/2010/main" val="3425231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410267"/>
            <a:ext cx="6912768" cy="2106965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>
                <a:latin typeface="+mn-lt"/>
              </a:rPr>
              <a:t> А) распекать подчиненных</a:t>
            </a:r>
            <a:br>
              <a:rPr lang="ru-RU" sz="2400" b="1" i="1" dirty="0">
                <a:latin typeface="+mn-lt"/>
              </a:rPr>
            </a:br>
            <a:r>
              <a:rPr lang="ru-RU" sz="2400" b="1" i="1" dirty="0">
                <a:latin typeface="+mn-lt"/>
              </a:rPr>
              <a:t> </a:t>
            </a:r>
            <a:r>
              <a:rPr lang="ru-RU" sz="2400" b="1" i="1" dirty="0" smtClean="0">
                <a:latin typeface="+mn-lt"/>
              </a:rPr>
              <a:t>Б</a:t>
            </a:r>
            <a:r>
              <a:rPr lang="ru-RU" sz="2400" b="1" i="1" dirty="0">
                <a:latin typeface="+mn-lt"/>
              </a:rPr>
              <a:t>) писать доносы на городских чиновников</a:t>
            </a:r>
            <a:br>
              <a:rPr lang="ru-RU" sz="2400" b="1" i="1" dirty="0">
                <a:latin typeface="+mn-lt"/>
              </a:rPr>
            </a:br>
            <a:r>
              <a:rPr lang="ru-RU" sz="2400" b="1" i="1" dirty="0">
                <a:latin typeface="+mn-lt"/>
              </a:rPr>
              <a:t> </a:t>
            </a:r>
            <a:r>
              <a:rPr lang="ru-RU" sz="2400" b="1" i="1" dirty="0" smtClean="0">
                <a:latin typeface="+mn-lt"/>
              </a:rPr>
              <a:t>В</a:t>
            </a:r>
            <a:r>
              <a:rPr lang="ru-RU" sz="2400" b="1" i="1" dirty="0">
                <a:latin typeface="+mn-lt"/>
              </a:rPr>
              <a:t>) вышивать по тюлю</a:t>
            </a:r>
            <a:br>
              <a:rPr lang="ru-RU" sz="2400" b="1" i="1" dirty="0">
                <a:latin typeface="+mn-lt"/>
              </a:rPr>
            </a:br>
            <a:r>
              <a:rPr lang="ru-RU" sz="2400" b="1" i="1" dirty="0">
                <a:latin typeface="+mn-lt"/>
              </a:rPr>
              <a:t> </a:t>
            </a:r>
            <a:r>
              <a:rPr lang="ru-RU" sz="2400" b="1" i="1" dirty="0" smtClean="0">
                <a:latin typeface="+mn-lt"/>
              </a:rPr>
              <a:t>Г</a:t>
            </a:r>
            <a:r>
              <a:rPr lang="ru-RU" sz="2400" b="1" i="1" dirty="0">
                <a:latin typeface="+mn-lt"/>
              </a:rPr>
              <a:t>) готовить жаркое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7800" y="1340768"/>
            <a:ext cx="6248400" cy="1656184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+mj-lt"/>
              </a:rPr>
              <a:t>8) Назовите любимое занятие губернатора города   </a:t>
            </a:r>
            <a:r>
              <a:rPr lang="ru-RU" sz="2800" b="1" dirty="0" smtClean="0">
                <a:latin typeface="+mj-lt"/>
              </a:rPr>
              <a:t>из </a:t>
            </a:r>
            <a:r>
              <a:rPr lang="ru-RU" sz="2800" b="1" dirty="0">
                <a:latin typeface="+mj-lt"/>
              </a:rPr>
              <a:t>поэмы «Мертвые души» </a:t>
            </a:r>
            <a:r>
              <a:rPr lang="ru-RU" sz="2800" b="1" dirty="0" err="1">
                <a:latin typeface="+mj-lt"/>
              </a:rPr>
              <a:t>Н.Гоголя</a:t>
            </a:r>
            <a:r>
              <a:rPr lang="ru-RU" sz="2800" b="1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05342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144</TotalTime>
  <Words>215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Кутюр</vt:lpstr>
      <vt:lpstr>Презентация PowerPoint</vt:lpstr>
      <vt:lpstr>Как звали детей Манилова?</vt:lpstr>
      <vt:lpstr>  А) с муравьями   Б) с ласточками   В) с тараканами   Г) с мухами </vt:lpstr>
      <vt:lpstr> А) зубочистку  Б) бисерный чехольчик для зубочистки  В) канарейку  Г) барабан</vt:lpstr>
      <vt:lpstr> А) Элизиум тени  Б) Храм уединенного размышления В) Оставь надежду, всяк сюда входящий Г) Осторожно, злая собака.</vt:lpstr>
      <vt:lpstr> А) маленькой, сушеной рыбкой  Б) заплесневелым сухарем из кулича В) слоеным пирожком, сберегаемым для проезжающих в течение нескольких дней</vt:lpstr>
      <vt:lpstr> А) Павел Иванович  Б) Михаил Семенович  В) Герман Юрьевич  Г) Зуфар Минбаевич</vt:lpstr>
      <vt:lpstr> А) Домна Платоновна  Б) Настасья Петровна  Г) Настасья Филипповна  Д) Елена Владимировна</vt:lpstr>
      <vt:lpstr> А) распекать подчиненных  Б) писать доносы на городских чиновников  В) вышивать по тюлю  Г) готовить жаркое</vt:lpstr>
      <vt:lpstr>А) тамагавк Б) финка В) турецкий кинжал Г) черкесская сабля </vt:lpstr>
      <vt:lpstr> А) счет до тысячи  Б) массаж шеи  В) почесывание пяток  Г) стакан молока с медом</vt:lpstr>
      <vt:lpstr> А) в подделке документов на продажу леса.  Б) уклонении от уплаты алиментов  В) изготовлении фальшивых сторублевых купюр  Г) избиении розгами помещика Максимова.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звали детей Манилова?</dc:title>
  <dc:creator>Крылов Артем</dc:creator>
  <cp:lastModifiedBy>Крылов Артем</cp:lastModifiedBy>
  <cp:revision>7</cp:revision>
  <dcterms:created xsi:type="dcterms:W3CDTF">2012-09-29T09:37:29Z</dcterms:created>
  <dcterms:modified xsi:type="dcterms:W3CDTF">2012-10-07T08:55:48Z</dcterms:modified>
</cp:coreProperties>
</file>