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1057;&#1074;&#1086;&#1081;&#1089;&#1090;&#1074;&#1072;%20&#1073;&#1091;&#1084;&#1072;&#1075;&#1080;.docx" TargetMode="External"/><Relationship Id="rId3" Type="http://schemas.openxmlformats.org/officeDocument/2006/relationships/hyperlink" Target="&#1041;&#1091;&#1082;&#1083;&#1077;&#1090;.pub" TargetMode="External"/><Relationship Id="rId7" Type="http://schemas.openxmlformats.org/officeDocument/2006/relationships/hyperlink" Target="&#1048;&#1079;%20&#1095;&#1077;&#1075;&#1086;%20&#1089;&#1086;&#1089;&#1090;&#1086;&#1080;&#1090;%20&#1082;&#1085;&#1080;&#1075;&#1072;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6;&#1072;&#1089;&#1089;&#1082;&#1072;&#1079;&#1099;&#1074;&#1072;&#1081;&#1090;&#1077;%20&#1089;&#1082;&#1072;&#1079;&#1082;&#1080;%20&#1076;&#1077;&#1090;&#1103;&#1084;.docx" TargetMode="External"/><Relationship Id="rId5" Type="http://schemas.openxmlformats.org/officeDocument/2006/relationships/hyperlink" Target="&#1042;&#1088;&#1077;&#1084;&#1103;%20&#1095;&#1080;&#1090;&#1072;&#1090;&#1100;%20&#1082;&#1085;&#1080;&#1075;&#1080;.docx" TargetMode="External"/><Relationship Id="rId4" Type="http://schemas.openxmlformats.org/officeDocument/2006/relationships/hyperlink" Target="&#1042;&#1099;&#1073;&#1080;&#1088;&#1072;&#1077;&#1084;%20&#1082;&#1085;&#1080;&#1075;&#1091;.docx" TargetMode="External"/><Relationship Id="rId9" Type="http://schemas.openxmlformats.org/officeDocument/2006/relationships/hyperlink" Target="&#1040;&#1083;&#1075;&#1086;&#1088;&#1080;&#1090;&#1084;%20&#1087;&#1086;&#1083;&#1100;&#1079;&#1086;&#1074;&#1072;&#1085;&#1080;&#1103;%20&#1082;&#1085;&#1080;&#1075;&#1086;&#1081;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pedsovet.su/_ld/428/27136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57" y="206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630714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Проект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«Талисман года - </a:t>
            </a:r>
            <a:r>
              <a:rPr lang="ru-RU" sz="7200" b="1" dirty="0" smtClean="0">
                <a:solidFill>
                  <a:srgbClr val="FF0000"/>
                </a:solidFill>
              </a:rPr>
              <a:t>книга</a:t>
            </a:r>
            <a:r>
              <a:rPr lang="ru-RU" sz="5400" b="1" dirty="0" smtClean="0">
                <a:solidFill>
                  <a:srgbClr val="FF0000"/>
                </a:solidFill>
              </a:rPr>
              <a:t>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26064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 smtClean="0"/>
              <a:t>Центр развития ребенка – детский сад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544522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Составители: </a:t>
            </a:r>
            <a:r>
              <a:rPr lang="ru-RU" sz="2000" b="1" dirty="0" err="1" smtClean="0"/>
              <a:t>Пижина</a:t>
            </a:r>
            <a:r>
              <a:rPr lang="ru-RU" sz="2000" b="1" dirty="0" smtClean="0"/>
              <a:t> Л.С.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</a:t>
            </a:r>
            <a:r>
              <a:rPr lang="ru-RU" sz="2000" b="1" dirty="0" err="1" smtClean="0"/>
              <a:t>Кочанова</a:t>
            </a:r>
            <a:r>
              <a:rPr lang="ru-RU" sz="2000" b="1" dirty="0" smtClean="0"/>
              <a:t> Л.Н.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809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8317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Аппликация «Закладка для книги»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Юля\Desktop\талисман года 2 гр\Лариса\IMG_0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4" y="4287423"/>
            <a:ext cx="2903258" cy="2177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я\Desktop\талисман года 2 гр\Лариса\IMG_0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4" y="1628800"/>
            <a:ext cx="2916669" cy="2187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Юля\Desktop\талисман года 2 гр\Лариса\IMG_08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62" y="1484515"/>
            <a:ext cx="3109058" cy="2331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Юля\Desktop\талисман года 2 гр\Лариса\IMG_08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99" y="3933056"/>
            <a:ext cx="3015730" cy="2261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Юля\Desktop\талисман года 2 гр\Лариса\IMG_08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40" y="2348880"/>
            <a:ext cx="2622578" cy="1966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8317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112039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Лепка «Колобок»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Юля\Desktop\талисман года 2 гр\129MSDCF\DSC0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05" y="1373649"/>
            <a:ext cx="316793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ля\Desktop\талисман года 2 гр\129MSDCF\DSC0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2" y="3429000"/>
            <a:ext cx="335993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8317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76470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Лепка «Тарелочки для трех медведей»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Юля\Desktop\талисман года 2 гр\129MSDCF\DSC0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" y="3457575"/>
            <a:ext cx="3497933" cy="2623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ля\Desktop\талисман года 2 гр\129MSDCF\DSC0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281871" cy="2461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8317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Лепка «Скалочка для Лисички»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Юля\Desktop\талисман года 2 гр\129MSDCF\DSC0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06096"/>
            <a:ext cx="3600400" cy="2700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Юля\Desktop\талисман года 2 гр\129MSDCF\DSC0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41326"/>
            <a:ext cx="3331062" cy="2498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8317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76470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Рисование «Рукавичка»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Юля\Desktop\талисман года 2 гр\129MSDCF\DSC0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73548"/>
            <a:ext cx="3096344" cy="2322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Юля\Desktop\талисман года 2 гр\129MSDCF\DSC0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08" y="2752715"/>
            <a:ext cx="3204579" cy="2403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Юля\Desktop\талисман года 2 гр\129MSDCF\DSC0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90" y="461460"/>
            <a:ext cx="2826410" cy="2120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8317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836711"/>
            <a:ext cx="70567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Ожидаемые результаты </a:t>
            </a:r>
            <a:r>
              <a:rPr lang="ru-RU" sz="3200" b="1" dirty="0" smtClean="0">
                <a:solidFill>
                  <a:srgbClr val="FF0000"/>
                </a:solidFill>
              </a:rPr>
              <a:t>проекта:</a:t>
            </a:r>
          </a:p>
          <a:p>
            <a:endParaRPr lang="ru-RU" sz="2800" dirty="0"/>
          </a:p>
          <a:p>
            <a:pPr marL="342900" lvl="0" indent="-342900">
              <a:buFont typeface="+mj-lt"/>
              <a:buAutoNum type="arabicPeriod"/>
            </a:pPr>
            <a:r>
              <a:rPr lang="ru-RU" sz="2800" dirty="0"/>
              <a:t>У детей 2-ой младшей группе повысится интерес к книгам;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/>
              <a:t>Расширится представление детей о значении книги;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/>
              <a:t>Участие родителей в совместной деятельности;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/>
              <a:t>Изготовление закладок для книг;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Развитие индивидуальных особенностей в творческой речевой </a:t>
            </a:r>
            <a:r>
              <a:rPr lang="ru-RU" sz="2800" dirty="0" smtClean="0"/>
              <a:t>деятельности.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86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428/27136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57" y="206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484784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Читайте книги! Желаем удачи!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edsovet.su/_ld/428/88317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836712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Детская книга при всей ее внешней </a:t>
            </a:r>
          </a:p>
          <a:p>
            <a:r>
              <a:rPr lang="ru-RU" sz="3200" dirty="0"/>
              <a:t>простоватости - вещь исключительно </a:t>
            </a:r>
          </a:p>
          <a:p>
            <a:r>
              <a:rPr lang="ru-RU" sz="3200" dirty="0"/>
              <a:t>тонкая и не поверхностная.</a:t>
            </a:r>
          </a:p>
          <a:p>
            <a:r>
              <a:rPr lang="ru-RU" sz="3200" dirty="0" smtClean="0"/>
              <a:t>Лишь </a:t>
            </a:r>
            <a:r>
              <a:rPr lang="ru-RU" sz="3200" dirty="0"/>
              <a:t>гениальному взгляду ребенка,</a:t>
            </a:r>
          </a:p>
          <a:p>
            <a:r>
              <a:rPr lang="ru-RU" sz="3200" dirty="0" smtClean="0"/>
              <a:t>лишь </a:t>
            </a:r>
            <a:r>
              <a:rPr lang="ru-RU" sz="3200" dirty="0"/>
              <a:t>мудрому терпению взрослого </a:t>
            </a:r>
          </a:p>
          <a:p>
            <a:r>
              <a:rPr lang="ru-RU" sz="3200" dirty="0" smtClean="0"/>
              <a:t>доступны </a:t>
            </a:r>
            <a:r>
              <a:rPr lang="ru-RU" sz="3200" dirty="0"/>
              <a:t>ее вершины. Удивительное</a:t>
            </a:r>
          </a:p>
          <a:p>
            <a:r>
              <a:rPr lang="ru-RU" sz="3200" dirty="0" smtClean="0"/>
              <a:t>искусство </a:t>
            </a:r>
            <a:r>
              <a:rPr lang="ru-RU" sz="3200" dirty="0"/>
              <a:t>- детская книжка!</a:t>
            </a:r>
          </a:p>
          <a:p>
            <a:r>
              <a:rPr lang="ru-RU" sz="3200" dirty="0" smtClean="0"/>
              <a:t>					А</a:t>
            </a:r>
            <a:r>
              <a:rPr lang="ru-RU" sz="3200" dirty="0"/>
              <a:t>. </a:t>
            </a:r>
            <a:r>
              <a:rPr lang="ru-RU" sz="3200" dirty="0" err="1" smtClean="0"/>
              <a:t>Токмаков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674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8317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1160" y="1628800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Процесс общения </a:t>
            </a:r>
            <a:r>
              <a:rPr lang="ru-RU" sz="3600" b="1" dirty="0" smtClean="0"/>
              <a:t> </a:t>
            </a:r>
            <a:r>
              <a:rPr lang="ru-RU" sz="3600" b="1" dirty="0"/>
              <a:t>дошкольника с книгой - это процесс становления в нем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19409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8317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908720"/>
            <a:ext cx="72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Цель проекта</a:t>
            </a:r>
            <a:r>
              <a:rPr lang="ru-RU" sz="44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Развивать </a:t>
            </a:r>
            <a:r>
              <a:rPr lang="ru-RU" sz="3600" dirty="0"/>
              <a:t>интерес у детей к художественной литературе; заинтересовать родителей в активном ознакомлении ребенка с литературой.</a:t>
            </a:r>
          </a:p>
        </p:txBody>
      </p:sp>
    </p:spTree>
    <p:extLst>
      <p:ext uri="{BB962C8B-B14F-4D97-AF65-F5344CB8AC3E}">
        <p14:creationId xmlns:p14="http://schemas.microsoft.com/office/powerpoint/2010/main" val="407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8317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260648"/>
            <a:ext cx="78488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Задачи:</a:t>
            </a:r>
            <a:endParaRPr lang="ru-RU" sz="3600" dirty="0">
              <a:solidFill>
                <a:srgbClr val="FF0000"/>
              </a:solidFill>
            </a:endParaRPr>
          </a:p>
          <a:p>
            <a:r>
              <a:rPr lang="ru-RU" sz="2400" b="1" dirty="0"/>
              <a:t>1</a:t>
            </a:r>
            <a:r>
              <a:rPr lang="ru-RU" sz="2400" dirty="0"/>
              <a:t>. Расширять словарный запас, формировать умение пересказывать произведения с опорой на иллюстрации.</a:t>
            </a:r>
          </a:p>
          <a:p>
            <a:r>
              <a:rPr lang="ru-RU" sz="2400" b="1" dirty="0"/>
              <a:t>2</a:t>
            </a:r>
            <a:r>
              <a:rPr lang="ru-RU" sz="2400" dirty="0"/>
              <a:t>. Способствовать реализации самостоятельной творческой деятельности детей. Развивать умение отображать сюжеты сказок в детских рисунках и поделках.</a:t>
            </a:r>
          </a:p>
          <a:p>
            <a:r>
              <a:rPr lang="ru-RU" sz="2400" b="1" dirty="0"/>
              <a:t>3. </a:t>
            </a:r>
            <a:r>
              <a:rPr lang="ru-RU" sz="2400" dirty="0"/>
              <a:t>Способствовать развитию общения и взаимодействию детей с взрослыми и сверстниками.</a:t>
            </a:r>
          </a:p>
          <a:p>
            <a:r>
              <a:rPr lang="ru-RU" sz="2400" b="1" dirty="0"/>
              <a:t>4.</a:t>
            </a:r>
            <a:r>
              <a:rPr lang="ru-RU" sz="2400" dirty="0"/>
              <a:t> Воспитывать бережное отношение к книгам.</a:t>
            </a:r>
          </a:p>
          <a:p>
            <a:r>
              <a:rPr lang="ru-RU" sz="2400" b="1" dirty="0"/>
              <a:t>5.</a:t>
            </a:r>
            <a:r>
              <a:rPr lang="ru-RU" sz="2400" dirty="0"/>
              <a:t> Расширять представления родителей о детской литературе, приобщать родителей к семейному чтению произведений.</a:t>
            </a:r>
          </a:p>
          <a:p>
            <a:r>
              <a:rPr lang="ru-RU" sz="2400" b="1" dirty="0"/>
              <a:t>6.</a:t>
            </a:r>
            <a:r>
              <a:rPr lang="ru-RU" sz="2400" dirty="0"/>
              <a:t> Развивать любознательность, познавательную мотивацию, способствовать развитию воображения, творческой активности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7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8317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908720"/>
            <a:ext cx="60486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Проблема</a:t>
            </a:r>
            <a:r>
              <a:rPr lang="ru-RU" sz="44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4000" dirty="0" smtClean="0"/>
              <a:t>Ослабевающий </a:t>
            </a:r>
            <a:r>
              <a:rPr lang="ru-RU" sz="4000" dirty="0"/>
              <a:t>интерес к художественной литературе, к книгам.</a:t>
            </a:r>
          </a:p>
        </p:txBody>
      </p:sp>
    </p:spTree>
    <p:extLst>
      <p:ext uri="{BB962C8B-B14F-4D97-AF65-F5344CB8AC3E}">
        <p14:creationId xmlns:p14="http://schemas.microsoft.com/office/powerpoint/2010/main" val="40344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28/88317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906314"/>
              </p:ext>
            </p:extLst>
          </p:nvPr>
        </p:nvGraphicFramePr>
        <p:xfrm>
          <a:off x="539552" y="908716"/>
          <a:ext cx="8064895" cy="570983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76932"/>
                <a:gridCol w="5347386"/>
                <a:gridCol w="2240577"/>
              </a:tblGrid>
              <a:tr h="146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Мероприятие 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Ответственный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29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Буклеты для родителей «Как выбрать книгу для ребенка».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146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Консультация для родителей «Выбираем книгу».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29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Консультация для родителей «Время читать книги».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29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Консультация для родителей «Рассказывайте сказки детям».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146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Акция «Подари книгу детскому саду».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родители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29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Оформление детской библиотеки в группе.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родители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29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Альбом «Книга – лучший друг» (стихи, пословицы, поговорки и загадки о книгах).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родители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146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Беседы с детьми «Из чего состоит книга».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146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Опыт «Свойства бумаги».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29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Составление алгоритма пользования книгой.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воспитатель, дети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29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Практическое задание «Полечим книгу».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29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Аппликация «Закладка для книги».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воспитатель, дети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29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Чтение и инсценировка сказок.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29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Лепка «Колобок», «Тарелочки для трех медведей».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448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Альбом «Большая книга маленьких сказок» (сочинение иллюстрированных сказок о книге родителей с детьми).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родители, дети, воспитатель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29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Сюжетно – ролевые игры «Библиотекарь», «Книжный магазин».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600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Представление  авторских сказок подготовительной группы.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Морозова О.И.- воспитатель, дети подготовительной группы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  <a:tr h="29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18.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Презентация проекта «Талисман года - книга».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90" marR="3329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87824" y="26064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Рабочий план проекта: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2557145" y="3004407"/>
          <a:ext cx="4029710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97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Буклеты для родителей «Как выбрать книгу для ребенка».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Консультация для родителей «Выбираем книгу».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Консультация для родителей «Время читать книги».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Консультация для родителей «Рассказывайте сказки детям».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http://pedsovet.su/_ld/428/88317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764704"/>
            <a:ext cx="74168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Буклет для родителей </a:t>
            </a:r>
            <a:r>
              <a:rPr lang="ru-RU" sz="3200" dirty="0" smtClean="0">
                <a:hlinkClick r:id="rId3" action="ppaction://hlinkfile"/>
              </a:rPr>
              <a:t>«Как выбрать книгу для ребенка»</a:t>
            </a:r>
            <a:r>
              <a:rPr lang="ru-RU" sz="32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Консультация для родителей </a:t>
            </a:r>
            <a:r>
              <a:rPr lang="ru-RU" sz="3200" dirty="0" smtClean="0">
                <a:hlinkClick r:id="rId4" action="ppaction://hlinkfile"/>
              </a:rPr>
              <a:t>«Выбираем книгу»;</a:t>
            </a: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Консультация </a:t>
            </a:r>
            <a:r>
              <a:rPr lang="ru-RU" sz="3200" dirty="0" smtClean="0">
                <a:hlinkClick r:id="rId5" action="ppaction://hlinkfile"/>
              </a:rPr>
              <a:t>«Время читать книги»;</a:t>
            </a: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Консультация для родителей </a:t>
            </a:r>
            <a:r>
              <a:rPr lang="ru-RU" sz="3200" dirty="0" smtClean="0">
                <a:hlinkClick r:id="rId6" action="ppaction://hlinkfile"/>
              </a:rPr>
              <a:t>«Рассказывай сказки детям»;</a:t>
            </a: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Беседа с детьми </a:t>
            </a:r>
            <a:r>
              <a:rPr lang="ru-RU" sz="3200" dirty="0" smtClean="0">
                <a:hlinkClick r:id="rId7" action="ppaction://hlinkfile"/>
              </a:rPr>
              <a:t>«Из чего состоит книга»</a:t>
            </a:r>
            <a:r>
              <a:rPr lang="ru-RU" sz="32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Опыт </a:t>
            </a:r>
            <a:r>
              <a:rPr lang="ru-RU" sz="3200" dirty="0" smtClean="0">
                <a:hlinkClick r:id="rId8" action="ppaction://hlinkfile"/>
              </a:rPr>
              <a:t>«Свойство бумаги»</a:t>
            </a:r>
            <a:r>
              <a:rPr lang="ru-RU" sz="32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hlinkClick r:id="rId9" action="ppaction://hlinkfile"/>
              </a:rPr>
              <a:t>Алгоритм пользования книгой.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4750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8317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Акция «Подари книгу детскому саду»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Юля\Desktop\талисман года 2 гр\129MSDCF\DSC00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5454352" cy="4090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599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20</cp:revision>
  <dcterms:created xsi:type="dcterms:W3CDTF">2015-03-09T10:10:12Z</dcterms:created>
  <dcterms:modified xsi:type="dcterms:W3CDTF">2015-03-10T17:12:02Z</dcterms:modified>
</cp:coreProperties>
</file>