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titylibr.ru/index.php/2011-11-02-12-36-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isanec.ru/2014/07/30/fotopodborka-uborochnaya-strad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628800"/>
            <a:ext cx="7797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62880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Народный праздник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852937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«ПОСИДЕЛКИ»</a:t>
            </a:r>
            <a:endParaRPr lang="ru-RU" sz="6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517232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 Горбунова Ирина Юрьевна.</a:t>
            </a:r>
          </a:p>
          <a:p>
            <a:pPr algn="ct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высшей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34555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6246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Любили на посиделках и делиться секретами, рассказывать сказки, страшные истории про нечистую силу, чудеса. Когда кто-нибудь из парней неожиданно задувал лучину или свечу на самом захватывающем месте, девушки поднимали визг.</a:t>
            </a:r>
          </a:p>
        </p:txBody>
      </p:sp>
      <p:pic>
        <p:nvPicPr>
          <p:cNvPr id="2052" name="Picture 4" descr="C:\Users\Ирина\Desktop\81995834_gadani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0593"/>
            <a:ext cx="3940944" cy="26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8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967335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831062">
            <a:off x="755576" y="2060848"/>
            <a:ext cx="79414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9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Фото с сайтов </a:t>
            </a:r>
          </a:p>
          <a:p>
            <a:r>
              <a:rPr lang="ru-RU" u="sng" dirty="0">
                <a:hlinkClick r:id="rId3"/>
              </a:rPr>
              <a:t>http://www.apatitylibr.ru/index.php/2011-11-02-12-36-44</a:t>
            </a:r>
            <a:endParaRPr lang="ru-RU" u="sng" dirty="0"/>
          </a:p>
          <a:p>
            <a:r>
              <a:rPr lang="ru-RU" u="sng" dirty="0">
                <a:hlinkClick r:id="rId4"/>
              </a:rPr>
              <a:t>http://misanec.ru/2014/07/30/fotopodborka-uborochnaya-strada/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13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908720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Весна и лето у русского народа были горячей порой – нужно было вырастить урожай. Осенью же тяжелая работа сменялась отдыхом. </a:t>
            </a:r>
          </a:p>
        </p:txBody>
      </p:sp>
      <p:pic>
        <p:nvPicPr>
          <p:cNvPr id="10242" name="Picture 2" descr="Будущий хлеб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35" y="3185262"/>
            <a:ext cx="3967049" cy="26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5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6774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 Даль писал  о посиделках: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«Сбор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крестьянской молодёжи по осенним и зимним ночам, под видом рукоделья, пряжи, а более для россказней, забав и песен».  </a:t>
            </a:r>
          </a:p>
        </p:txBody>
      </p:sp>
      <p:pic>
        <p:nvPicPr>
          <p:cNvPr id="9218" name="Picture 2" descr="C:\Users\Ирина\Desktop\картинки посиделк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19808"/>
            <a:ext cx="5751712" cy="35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6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 не менее, на обычных посиделках, которые устраивались в будний день, в основном только работали, а вот по праздникам устраивались игры и танцы.</a:t>
            </a:r>
          </a:p>
        </p:txBody>
      </p:sp>
      <p:pic>
        <p:nvPicPr>
          <p:cNvPr id="8193" name="Picture 1" descr="C:\Users\Ирина\Desktop\картинки посиделки\100385698_prya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27593"/>
            <a:ext cx="3630254" cy="2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Ирина\Desktop\картинки посиделки\vecheri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4287"/>
            <a:ext cx="3607673" cy="24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9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Приходили на посиделки только незамужние девушки и холостые парни. Женатому человеку появляться на посиделках было уже неприлично. Есть русская пословица: «Женатого с посиделок веретеном гонят».</a:t>
            </a:r>
          </a:p>
        </p:txBody>
      </p:sp>
      <p:pic>
        <p:nvPicPr>
          <p:cNvPr id="7169" name="Picture 1" descr="C:\Users\Ирина\Desktop\картинки посиделки\pokrovskie-posidel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64253"/>
            <a:ext cx="3896668" cy="29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Посиделочное время обычно делилось на две части: рабочее и праздное. Рабочее время проходило в девичьем составе. Девушки пряли, вязали, шили, тихо разговаривая друг с другом, пели протяжные песни.</a:t>
            </a:r>
            <a:r>
              <a:rPr lang="ru-RU" dirty="0"/>
              <a:t> </a:t>
            </a:r>
          </a:p>
        </p:txBody>
      </p:sp>
      <p:pic>
        <p:nvPicPr>
          <p:cNvPr id="6145" name="Picture 1" descr="C:\Users\Ирина\Desktop\картинки посиделки\9f19cff7ce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45558"/>
            <a:ext cx="4943872" cy="32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5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из важных дел на посиделках был сбор приданого. По существу мама начинала копить приданое с рождения дочери, потихоньку откладывая отрезы ткани на сарафаны, платки, полотенца. Называлось это «нагнетать сундук». А с 10-15 лет девочки сами начинали шить себе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одеждуи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готовить приданое.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работой занимались постоянно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числе и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посиделках.</a:t>
            </a:r>
          </a:p>
        </p:txBody>
      </p:sp>
      <p:pic>
        <p:nvPicPr>
          <p:cNvPr id="5121" name="Picture 1" descr="C:\Users\Ирина\Desktop\картинки посидел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395339" cy="37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1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Праздная часть посиделок начиналась с появления парней. Их приход обычно ритуально обставлялся. Парням полагалось входить в избу гурьбой, останавливаться у порога и, сняв шапки, кланяться низким поклоном девушкам, приветствуя их: "Здравствуйте, красные девушки!" или "Посиделке Вашей, лебедит белые!". Девушки должны были встать с лавок, отдать поклон: "Здравствуйте, молодцы хорошие!", "Бог на посиделку!". </a:t>
            </a:r>
          </a:p>
        </p:txBody>
      </p:sp>
      <p:pic>
        <p:nvPicPr>
          <p:cNvPr id="4097" name="Picture 1" descr="C:\Users\Ирина\Desktop\[LI8RK_2-02]_[IL_13]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0515"/>
            <a:ext cx="3528392" cy="27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7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мки, фоны\фон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посиделках молодежь водила хороводы, занималась различными спокойными играми. </a:t>
            </a:r>
          </a:p>
        </p:txBody>
      </p:sp>
      <p:pic>
        <p:nvPicPr>
          <p:cNvPr id="3073" name="Picture 1" descr="C:\Users\Ирина\Desktop\96651177_Krasnaya_gor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3409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Как двор строити, или лавка, или деревня, или амбар - Культура русского на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40" y="3717032"/>
            <a:ext cx="3903871" cy="25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76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</cp:revision>
  <dcterms:created xsi:type="dcterms:W3CDTF">2014-09-21T08:49:32Z</dcterms:created>
  <dcterms:modified xsi:type="dcterms:W3CDTF">2016-01-23T07:42:24Z</dcterms:modified>
</cp:coreProperties>
</file>