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4D69DB2-7E86-4157-AEA0-BAC54F01BE08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6A9B-9BA7-480C-AB5C-F1FEA739C61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32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9DB2-7E86-4157-AEA0-BAC54F01BE08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6A9B-9BA7-480C-AB5C-F1FEA739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57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9DB2-7E86-4157-AEA0-BAC54F01BE08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6A9B-9BA7-480C-AB5C-F1FEA739C615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375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9DB2-7E86-4157-AEA0-BAC54F01BE08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6A9B-9BA7-480C-AB5C-F1FEA739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54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9DB2-7E86-4157-AEA0-BAC54F01BE08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6A9B-9BA7-480C-AB5C-F1FEA739C61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5609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9DB2-7E86-4157-AEA0-BAC54F01BE08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6A9B-9BA7-480C-AB5C-F1FEA739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64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9DB2-7E86-4157-AEA0-BAC54F01BE08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6A9B-9BA7-480C-AB5C-F1FEA739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05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9DB2-7E86-4157-AEA0-BAC54F01BE08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6A9B-9BA7-480C-AB5C-F1FEA739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488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9DB2-7E86-4157-AEA0-BAC54F01BE08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6A9B-9BA7-480C-AB5C-F1FEA739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16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9DB2-7E86-4157-AEA0-BAC54F01BE08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6A9B-9BA7-480C-AB5C-F1FEA739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198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9DB2-7E86-4157-AEA0-BAC54F01BE08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6A9B-9BA7-480C-AB5C-F1FEA739C61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346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4D69DB2-7E86-4157-AEA0-BAC54F01BE08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ABE6A9B-9BA7-480C-AB5C-F1FEA739C615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53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93949"/>
            <a:ext cx="10232266" cy="306517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к спортивному развлечению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тему: «Состязание казачат!»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4336" y="4713668"/>
            <a:ext cx="11064025" cy="1970468"/>
          </a:xfrm>
        </p:spPr>
        <p:txBody>
          <a:bodyPr>
            <a:normAutofit/>
          </a:bodyPr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07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e-reading.life/illustrations/68/68553-k0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93" y="781720"/>
            <a:ext cx="4013471" cy="5197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uskrd.ru/public/gallery/p_955593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492" y="1982765"/>
            <a:ext cx="7502508" cy="4443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04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-kub.ru/wp-content/uploads/2013/09/DETAIL_PICTURE__8435144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308" y="2228047"/>
            <a:ext cx="5908692" cy="442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playcast.ru/uploads/2014/12/11/1103968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91" y="329754"/>
            <a:ext cx="5861982" cy="4615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172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lavfest.ru/img/gallery/42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357" y="2427667"/>
            <a:ext cx="6052797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g4.tourbina.ru/photos.3/9/1/919200/big.photo/Kubanskaya-stanitsa-Atam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47" y="401502"/>
            <a:ext cx="5383370" cy="403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366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</TotalTime>
  <Words>0</Words>
  <Application>Microsoft Office PowerPoint</Application>
  <PresentationFormat>Произвольный</PresentationFormat>
  <Paragraphs>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Интеграл</vt:lpstr>
      <vt:lpstr> Приложение к спортивному развлечению  на тему: «Состязание казачат!»                                                 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«Состязание казачат!»</dc:title>
  <dc:creator>ccbv</dc:creator>
  <cp:lastModifiedBy>ddd</cp:lastModifiedBy>
  <cp:revision>4</cp:revision>
  <dcterms:created xsi:type="dcterms:W3CDTF">2015-06-18T20:04:22Z</dcterms:created>
  <dcterms:modified xsi:type="dcterms:W3CDTF">2015-12-28T14:17:06Z</dcterms:modified>
</cp:coreProperties>
</file>