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60" r:id="rId4"/>
    <p:sldId id="258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ABA6A4F-CC78-48BE-81F8-68ACBE760BFE}" type="datetimeFigureOut">
              <a:rPr lang="ru-RU" smtClean="0"/>
              <a:pPr/>
              <a:t>10.11.2015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8362F07-951D-4E00-9067-520205D927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BA6A4F-CC78-48BE-81F8-68ACBE760BFE}" type="datetimeFigureOut">
              <a:rPr lang="ru-RU" smtClean="0"/>
              <a:pPr/>
              <a:t>10.11.2015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362F07-951D-4E00-9067-520205D927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CABA6A4F-CC78-48BE-81F8-68ACBE760BFE}" type="datetimeFigureOut">
              <a:rPr lang="ru-RU" smtClean="0"/>
              <a:pPr/>
              <a:t>10.11.2015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8362F07-951D-4E00-9067-520205D927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BA6A4F-CC78-48BE-81F8-68ACBE760BFE}" type="datetimeFigureOut">
              <a:rPr lang="ru-RU" smtClean="0"/>
              <a:pPr/>
              <a:t>10.11.2015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362F07-951D-4E00-9067-520205D927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ABA6A4F-CC78-48BE-81F8-68ACBE760BFE}" type="datetimeFigureOut">
              <a:rPr lang="ru-RU" smtClean="0"/>
              <a:pPr/>
              <a:t>10.11.2015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8362F07-951D-4E00-9067-520205D927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BA6A4F-CC78-48BE-81F8-68ACBE760BFE}" type="datetimeFigureOut">
              <a:rPr lang="ru-RU" smtClean="0"/>
              <a:pPr/>
              <a:t>10.11.2015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362F07-951D-4E00-9067-520205D927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BA6A4F-CC78-48BE-81F8-68ACBE760BFE}" type="datetimeFigureOut">
              <a:rPr lang="ru-RU" smtClean="0"/>
              <a:pPr/>
              <a:t>10.11.2015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362F07-951D-4E00-9067-520205D927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BA6A4F-CC78-48BE-81F8-68ACBE760BFE}" type="datetimeFigureOut">
              <a:rPr lang="ru-RU" smtClean="0"/>
              <a:pPr/>
              <a:t>10.11.2015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362F07-951D-4E00-9067-520205D927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ABA6A4F-CC78-48BE-81F8-68ACBE760BFE}" type="datetimeFigureOut">
              <a:rPr lang="ru-RU" smtClean="0"/>
              <a:pPr/>
              <a:t>10.11.2015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362F07-951D-4E00-9067-520205D927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BA6A4F-CC78-48BE-81F8-68ACBE760BFE}" type="datetimeFigureOut">
              <a:rPr lang="ru-RU" smtClean="0"/>
              <a:pPr/>
              <a:t>10.11.2015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362F07-951D-4E00-9067-520205D927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BA6A4F-CC78-48BE-81F8-68ACBE760BFE}" type="datetimeFigureOut">
              <a:rPr lang="ru-RU" smtClean="0"/>
              <a:pPr/>
              <a:t>10.11.2015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362F07-951D-4E00-9067-520205D9276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CABA6A4F-CC78-48BE-81F8-68ACBE760BFE}" type="datetimeFigureOut">
              <a:rPr lang="ru-RU" smtClean="0"/>
              <a:pPr/>
              <a:t>10.11.2015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8362F07-951D-4E00-9067-520205D9276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crimeaz.ru/kultovye-dostoprimechatelnosti/746-khram-voskreseniya-khristova-v-forose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crimeaz.ru/kultovye-dostoprimechatelnosti/734-mechet-takhtaly-dzhami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crimeaz.ru/kultovye-dostoprimechatelnosti/494-tserkov-vo-imya-vsekh-svyatykh-feodosiya.htm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785794"/>
            <a:ext cx="7772400" cy="1470025"/>
          </a:xfrm>
        </p:spPr>
        <p:txBody>
          <a:bodyPr/>
          <a:lstStyle/>
          <a:p>
            <a:r>
              <a:rPr lang="ru-RU" dirty="0" smtClean="0"/>
              <a:t>Культовые сооружения </a:t>
            </a:r>
            <a:r>
              <a:rPr lang="ru-RU" dirty="0" err="1" smtClean="0"/>
              <a:t>КрЫмА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ru-RU" dirty="0" smtClean="0"/>
          </a:p>
          <a:p>
            <a:r>
              <a:rPr lang="ru-RU" dirty="0" smtClean="0"/>
              <a:t>МКОУ «ЯНШ №13»</a:t>
            </a:r>
          </a:p>
          <a:p>
            <a:r>
              <a:rPr lang="ru-RU" dirty="0" smtClean="0"/>
              <a:t>Сидор Людмила </a:t>
            </a:r>
            <a:r>
              <a:rPr lang="ru-RU" dirty="0" err="1" smtClean="0"/>
              <a:t>Ярославовна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2"/>
          </a:solidFill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Армянская церковь Святого </a:t>
            </a:r>
            <a:r>
              <a:rPr lang="ru-RU" sz="3200" dirty="0" err="1" smtClean="0"/>
              <a:t>Рипсиме</a:t>
            </a:r>
            <a:r>
              <a:rPr lang="ru-RU" sz="3200" dirty="0" smtClean="0"/>
              <a:t> (Ялта)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500174"/>
            <a:ext cx="7643866" cy="5214974"/>
          </a:xfrm>
        </p:spPr>
        <p:txBody>
          <a:bodyPr/>
          <a:lstStyle/>
          <a:p>
            <a:pPr algn="just"/>
            <a:r>
              <a:rPr lang="ru-RU" sz="1400" dirty="0" smtClean="0"/>
              <a:t>В память о своей рано почившей дочери нефтепромышленник из Ялты на собственные средства выстроил церковь. Храм сооружался с 1907 по 1917 год по проекту Г. </a:t>
            </a:r>
            <a:r>
              <a:rPr lang="ru-RU" sz="1400" dirty="0" err="1" smtClean="0"/>
              <a:t>Тер-Микеляна</a:t>
            </a:r>
            <a:r>
              <a:rPr lang="ru-RU" sz="1400" dirty="0" smtClean="0"/>
              <a:t>. В основу архитекторского проекта здания были по </a:t>
            </a:r>
            <a:r>
              <a:rPr lang="ru-RU" sz="1400" dirty="0" err="1" smtClean="0"/>
              <a:t>ложены</a:t>
            </a:r>
            <a:r>
              <a:rPr lang="ru-RU" sz="1400" dirty="0" smtClean="0"/>
              <a:t> эскизы талантливого художника из Армении </a:t>
            </a:r>
            <a:r>
              <a:rPr lang="ru-RU" sz="1400" dirty="0" err="1" smtClean="0"/>
              <a:t>Вардгеса</a:t>
            </a:r>
            <a:r>
              <a:rPr lang="ru-RU" sz="1400" dirty="0" smtClean="0"/>
              <a:t> </a:t>
            </a:r>
            <a:r>
              <a:rPr lang="ru-RU" sz="1400" dirty="0" err="1" smtClean="0"/>
              <a:t>Суреньянца</a:t>
            </a:r>
            <a:r>
              <a:rPr lang="ru-RU" sz="1400" dirty="0" smtClean="0"/>
              <a:t>. </a:t>
            </a:r>
          </a:p>
          <a:p>
            <a:endParaRPr lang="ru-RU" sz="1400" dirty="0"/>
          </a:p>
        </p:txBody>
      </p:sp>
      <p:pic>
        <p:nvPicPr>
          <p:cNvPr id="23554" name="Picture 2" descr="Армянская церковь Святого Рипсиме в Ялт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643182"/>
            <a:ext cx="5214974" cy="39112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2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Ялтинский храм Александра Невского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1400" dirty="0" smtClean="0"/>
              <a:t>Один из красивейших православных Крымских храмов находится в Ялте. Собор Александра Невского сооружен в память погибшего от рук террористов Российского Императора Александра Второго – Освободителя. Открытие и освящение храма состоялось в декабре 1902 года. В мероприятии принимал участие Николай Второй и вся его многочисленная семья.  </a:t>
            </a:r>
          </a:p>
          <a:p>
            <a:endParaRPr lang="ru-RU" sz="1400" dirty="0"/>
          </a:p>
        </p:txBody>
      </p:sp>
      <p:pic>
        <p:nvPicPr>
          <p:cNvPr id="22530" name="Picture 2" descr="Храм Александра Невского в Ялт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839596"/>
            <a:ext cx="5072098" cy="38040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2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Ялтинский храм Иоанна Златоуста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1400" dirty="0" smtClean="0"/>
              <a:t>Первый городской православный храм в Ялте был сооружен по личной инициативе графа М. С. Воронцова. Задумывался собор в качестве соборного храма Ялты. Получился храм чрезвычайно красивым. </a:t>
            </a:r>
            <a:r>
              <a:rPr lang="ru-RU" sz="1400" dirty="0" err="1" smtClean="0"/>
              <a:t>Поликуровский</a:t>
            </a:r>
            <a:r>
              <a:rPr lang="ru-RU" sz="1400" dirty="0" smtClean="0"/>
              <a:t> холм украсила чудесная постройка в псевдоготическом стиле, которая со всех сторон окружена стройными кипарисами.  </a:t>
            </a:r>
          </a:p>
          <a:p>
            <a:endParaRPr lang="ru-RU" sz="1400" dirty="0"/>
          </a:p>
        </p:txBody>
      </p:sp>
      <p:pic>
        <p:nvPicPr>
          <p:cNvPr id="25602" name="Picture 2" descr="Ялтинский храм Иоанна Златоуст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821777"/>
            <a:ext cx="5072098" cy="3804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7096124" cy="1071570"/>
          </a:xfrm>
          <a:solidFill>
            <a:schemeClr val="tx2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hlinkClick r:id="rId2" action="ppaction://hlinkfile"/>
              </a:rPr>
              <a:t>Храм Воскресения Христова в Форосе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1600" dirty="0" smtClean="0"/>
              <a:t>В последние несколько лет в Форос потянулись люди верующие, желающие помолиться, приклонить голову или же просто оценить красоту архитектурного шедевра – храма Воскресения Христова, или </a:t>
            </a:r>
            <a:r>
              <a:rPr lang="ru-RU" sz="1600" dirty="0" err="1" smtClean="0"/>
              <a:t>Форосской</a:t>
            </a:r>
            <a:r>
              <a:rPr lang="ru-RU" sz="1600" dirty="0" smtClean="0"/>
              <a:t> церкви. Более живописного места для скромной, но уди </a:t>
            </a:r>
            <a:r>
              <a:rPr lang="ru-RU" sz="1600" dirty="0" err="1" smtClean="0"/>
              <a:t>вительно</a:t>
            </a:r>
            <a:r>
              <a:rPr lang="ru-RU" sz="1600" dirty="0" smtClean="0"/>
              <a:t> прекрасной церкви было не сыскать. </a:t>
            </a:r>
          </a:p>
          <a:p>
            <a:endParaRPr lang="ru-RU" sz="1600" dirty="0"/>
          </a:p>
        </p:txBody>
      </p:sp>
      <p:pic>
        <p:nvPicPr>
          <p:cNvPr id="3074" name="Picture 2" descr="Храм Воскресения Христов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3000372"/>
            <a:ext cx="4905409" cy="36790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642918"/>
            <a:ext cx="6881810" cy="714372"/>
          </a:xfrm>
          <a:solidFill>
            <a:schemeClr val="tx2"/>
          </a:solidFill>
        </p:spPr>
        <p:txBody>
          <a:bodyPr/>
          <a:lstStyle/>
          <a:p>
            <a:pPr algn="ctr"/>
            <a:r>
              <a:rPr lang="ru-RU" dirty="0" smtClean="0">
                <a:hlinkClick r:id="rId2" action="ppaction://hlinkfile"/>
              </a:rPr>
              <a:t>Мечеть </a:t>
            </a:r>
            <a:r>
              <a:rPr lang="ru-RU" dirty="0" err="1" smtClean="0">
                <a:hlinkClick r:id="rId2" action="ppaction://hlinkfile"/>
              </a:rPr>
              <a:t>Тахталы-Джами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1400" dirty="0" smtClean="0"/>
              <a:t>Если от Ханского дворца двигаться в сторону исторического района Бахчисарая </a:t>
            </a:r>
            <a:r>
              <a:rPr lang="ru-RU" sz="1400" dirty="0" err="1" smtClean="0"/>
              <a:t>Салачик</a:t>
            </a:r>
            <a:r>
              <a:rPr lang="ru-RU" sz="1400" dirty="0" smtClean="0"/>
              <a:t>, то по пути обязательно встретится старинная мечеть </a:t>
            </a:r>
            <a:r>
              <a:rPr lang="ru-RU" sz="1400" dirty="0" err="1" smtClean="0"/>
              <a:t>Тахталы-Джами</a:t>
            </a:r>
            <a:r>
              <a:rPr lang="ru-RU" sz="1400" dirty="0" smtClean="0"/>
              <a:t>, что в переводе с крымско-татарского означает «Мечеть из досок». Построена мечеть в 1707 году, но сих пор исправно действует. </a:t>
            </a:r>
          </a:p>
          <a:p>
            <a:endParaRPr lang="ru-RU" sz="1400" dirty="0"/>
          </a:p>
        </p:txBody>
      </p:sp>
      <p:pic>
        <p:nvPicPr>
          <p:cNvPr id="2050" name="Picture 2" descr="Мечеть Тахталы-Джам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2536026"/>
            <a:ext cx="5143536" cy="38576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85728"/>
            <a:ext cx="7000924" cy="680068"/>
          </a:xfrm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ru-RU" sz="2400" dirty="0" smtClean="0">
                <a:hlinkClick r:id="rId2"/>
              </a:rPr>
              <a:t>Церковь во имя Всех Святых (Феодосия)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928670"/>
            <a:ext cx="7124728" cy="5527066"/>
          </a:xfrm>
        </p:spPr>
        <p:txBody>
          <a:bodyPr>
            <a:normAutofit/>
          </a:bodyPr>
          <a:lstStyle/>
          <a:p>
            <a:pPr algn="just"/>
            <a:r>
              <a:rPr lang="ru-RU" sz="1400" dirty="0" smtClean="0"/>
              <a:t>Не часто случается, что моряк, будучи на Российском флоте капитаном инженерной службы, рисует проект, а потом по нему же строит церковь. Но именно таким был Матвей Соломонович </a:t>
            </a:r>
            <a:r>
              <a:rPr lang="ru-RU" sz="1400" dirty="0" err="1" smtClean="0"/>
              <a:t>Нич</a:t>
            </a:r>
            <a:r>
              <a:rPr lang="ru-RU" sz="1400" dirty="0" smtClean="0"/>
              <a:t>. Это он построил в Феодосии зияющую белизной, как парадная форма российских моряков, церковь во имя Всех Святых. Для возведения храма он использовал белый </a:t>
            </a:r>
            <a:r>
              <a:rPr lang="ru-RU" sz="1400" dirty="0" err="1" smtClean="0"/>
              <a:t>инкерманский</a:t>
            </a:r>
            <a:r>
              <a:rPr lang="ru-RU" sz="1400" dirty="0" smtClean="0"/>
              <a:t> камень. Из этого же материала были выточены все декоративные архитектурные элементы – пилястры, карнизы, наличники. </a:t>
            </a:r>
          </a:p>
          <a:p>
            <a:endParaRPr lang="ru-RU" sz="1400" dirty="0"/>
          </a:p>
        </p:txBody>
      </p:sp>
      <p:pic>
        <p:nvPicPr>
          <p:cNvPr id="39938" name="Picture 2" descr="Церковь во имя Всех Святых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6354" y="2536025"/>
            <a:ext cx="5095910" cy="38219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285728"/>
            <a:ext cx="6310306" cy="571504"/>
          </a:xfrm>
          <a:solidFill>
            <a:schemeClr val="tx2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Ремесленная синагога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857232"/>
            <a:ext cx="7429552" cy="5786478"/>
          </a:xfrm>
        </p:spPr>
        <p:txBody>
          <a:bodyPr>
            <a:normAutofit/>
          </a:bodyPr>
          <a:lstStyle/>
          <a:p>
            <a:pPr algn="just"/>
            <a:r>
              <a:rPr lang="ru-RU" sz="1400" dirty="0" smtClean="0"/>
              <a:t>Гуляя по Караимской улице Евпатории, нельзя не обратить внимания на старинное здание, выглядывающее из-за каменного забора. За высокой оградой сразу бросается в глаза украшенное витражом в форме большой шестиконечной звезды, круглое окно. Эта постройка принадлежит синагоге – еврейскому молитвенному дому </a:t>
            </a:r>
            <a:r>
              <a:rPr lang="ru-RU" sz="1400" dirty="0" err="1" smtClean="0"/>
              <a:t>Егия-капей</a:t>
            </a:r>
            <a:r>
              <a:rPr lang="ru-RU" sz="1400" dirty="0" smtClean="0"/>
              <a:t>. В народе ее знают под названием Ремесленная синагога, поскольку дом был возведен в 1912 году на пожертвования ремесленников, проживавших в кварталах неподалеку.</a:t>
            </a:r>
          </a:p>
          <a:p>
            <a:endParaRPr lang="ru-RU" sz="1400" dirty="0"/>
          </a:p>
        </p:txBody>
      </p:sp>
      <p:pic>
        <p:nvPicPr>
          <p:cNvPr id="1026" name="Picture 2" descr="Ремесленная синагог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81103" y="2464587"/>
            <a:ext cx="5191161" cy="38933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2"/>
          </a:solidFill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Собор во имя иконы Божьей Матери Казанской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400" dirty="0" smtClean="0"/>
              <a:t>Казанский собор и прилегающие постройки некогда входили в подворье </a:t>
            </a:r>
            <a:r>
              <a:rPr lang="ru-RU" sz="1400" dirty="0" err="1" smtClean="0"/>
              <a:t>Топловского</a:t>
            </a:r>
            <a:r>
              <a:rPr lang="ru-RU" sz="1400" dirty="0" smtClean="0"/>
              <a:t> </a:t>
            </a:r>
            <a:r>
              <a:rPr lang="ru-RU" sz="1400" dirty="0" err="1" smtClean="0"/>
              <a:t>Параскевиевского</a:t>
            </a:r>
            <a:r>
              <a:rPr lang="ru-RU" sz="1400" dirty="0" smtClean="0"/>
              <a:t> женского Свято-Троицкого монастыря и прочно связаны с ним историческими событиями. Построенный в 1907 году в традиционном русско-византийском </a:t>
            </a:r>
            <a:r>
              <a:rPr lang="ru-RU" sz="1400" dirty="0" err="1" smtClean="0"/>
              <a:t>стил</a:t>
            </a:r>
            <a:r>
              <a:rPr lang="ru-RU" sz="1400" dirty="0" smtClean="0"/>
              <a:t> е собор, был освящен в 1911 году. </a:t>
            </a:r>
          </a:p>
          <a:p>
            <a:endParaRPr lang="ru-RU" sz="1400" dirty="0"/>
          </a:p>
        </p:txBody>
      </p:sp>
      <p:pic>
        <p:nvPicPr>
          <p:cNvPr id="1026" name="Picture 2" descr="Собор во имя иконы Божьей Матери Казанско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536025"/>
            <a:ext cx="5429288" cy="40719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2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Собор Петра и Павла (Симферополь)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400" dirty="0" smtClean="0"/>
              <a:t>Согласуясь с пожеланиями жителей Симферополя, и на их средства в начале 19 века было начато возведение собора Петра и Павла. Первая деревянная постройка была закончена в 1806 году. После того, как в Симферополе открыл свои двери большой </a:t>
            </a:r>
            <a:r>
              <a:rPr lang="ru-RU" sz="1400" dirty="0" err="1" smtClean="0"/>
              <a:t>Александро-Невский</a:t>
            </a:r>
            <a:r>
              <a:rPr lang="ru-RU" sz="1400" dirty="0" smtClean="0"/>
              <a:t> собор, собор Петра и Павла прекратил свою проповедническую миссию.  </a:t>
            </a:r>
          </a:p>
          <a:p>
            <a:endParaRPr lang="ru-RU" sz="1400" dirty="0"/>
          </a:p>
        </p:txBody>
      </p:sp>
      <p:pic>
        <p:nvPicPr>
          <p:cNvPr id="20482" name="Picture 2" descr="Фото собора Петра и Павла в Симферополе (Крым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95417" y="2786058"/>
            <a:ext cx="4952981" cy="37147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2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Костел Успения Богородицы (Керчь)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1400" dirty="0" smtClean="0"/>
              <a:t>С 1831 по 1840 год в Керчи на средства проживающих в городе итальянцев было произведено возведение римско-католического костела Успения Богородицы. Здание построено по классическим канонам – с массивной колоннадой, на которой покоится фронтон и антаблемент.</a:t>
            </a:r>
          </a:p>
          <a:p>
            <a:r>
              <a:rPr lang="ru-RU" sz="1400" dirty="0" smtClean="0"/>
              <a:t>Когда в Крым пришла Советская власть, то римско-католический костел стал использоваться для мирских целей, как и многие другие религиозные объекты. </a:t>
            </a:r>
          </a:p>
          <a:p>
            <a:endParaRPr lang="ru-RU" sz="1400" dirty="0" smtClean="0"/>
          </a:p>
          <a:p>
            <a:endParaRPr lang="ru-RU" dirty="0"/>
          </a:p>
        </p:txBody>
      </p:sp>
      <p:pic>
        <p:nvPicPr>
          <p:cNvPr id="21506" name="Picture 2" descr="Костел Успения Богородиц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3071810"/>
            <a:ext cx="457200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2"/>
          </a:solidFill>
        </p:spPr>
        <p:txBody>
          <a:bodyPr>
            <a:normAutofit fontScale="90000"/>
          </a:bodyPr>
          <a:lstStyle/>
          <a:p>
            <a:r>
              <a:rPr lang="ru-RU" sz="3200" dirty="0" smtClean="0"/>
              <a:t>Церковь Святой Великомученицы Екатерины (Феодосия)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1400" dirty="0" smtClean="0"/>
              <a:t>Во второй половине 19 века в Крыму был поселок </a:t>
            </a:r>
            <a:r>
              <a:rPr lang="ru-RU" sz="1400" dirty="0" err="1" smtClean="0"/>
              <a:t>Сарыголь</a:t>
            </a:r>
            <a:r>
              <a:rPr lang="ru-RU" sz="1400" dirty="0" smtClean="0"/>
              <a:t>, в котором проживали рабочие-железнодорожники. Для них в 1892 году была выстроена церковь. План церкви представлял равноконечный крест. Вход в храм был через портик с установленной на нем скромной звонницей. Церковь украшали невысокие, расширенные посередине колонны.  </a:t>
            </a:r>
          </a:p>
          <a:p>
            <a:endParaRPr lang="ru-RU" sz="1400" dirty="0"/>
          </a:p>
        </p:txBody>
      </p:sp>
      <p:pic>
        <p:nvPicPr>
          <p:cNvPr id="24578" name="Picture 2" descr="Церковь Святой Великомученицы Екатерин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857496"/>
            <a:ext cx="5143536" cy="38576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87</TotalTime>
  <Words>658</Words>
  <Application>Microsoft Office PowerPoint</Application>
  <PresentationFormat>Экран (4:3)</PresentationFormat>
  <Paragraphs>27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Изящная</vt:lpstr>
      <vt:lpstr>Культовые сооружения КрЫмА</vt:lpstr>
      <vt:lpstr>Храм Воскресения Христова в Форосе</vt:lpstr>
      <vt:lpstr>Мечеть Тахталы-Джами</vt:lpstr>
      <vt:lpstr>Церковь во имя Всех Святых (Феодосия)</vt:lpstr>
      <vt:lpstr>       Ремесленная синагога</vt:lpstr>
      <vt:lpstr>Собор во имя иконы Божьей Матери Казанской</vt:lpstr>
      <vt:lpstr>Собор Петра и Павла (Симферополь)</vt:lpstr>
      <vt:lpstr>Костел Успения Богородицы (Керчь)</vt:lpstr>
      <vt:lpstr>Церковь Святой Великомученицы Екатерины (Феодосия)</vt:lpstr>
      <vt:lpstr>Армянская церковь Святого Рипсиме (Ялта)</vt:lpstr>
      <vt:lpstr>Ялтинский храм Александра Невского</vt:lpstr>
      <vt:lpstr>Ялтинский храм Иоанна Златоуста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Культовые сооружения</dc:title>
  <dc:creator>User</dc:creator>
  <cp:lastModifiedBy>User</cp:lastModifiedBy>
  <cp:revision>12</cp:revision>
  <dcterms:created xsi:type="dcterms:W3CDTF">2015-11-06T18:10:19Z</dcterms:created>
  <dcterms:modified xsi:type="dcterms:W3CDTF">2015-11-10T13:08:41Z</dcterms:modified>
</cp:coreProperties>
</file>