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9F17-2C28-4226-A859-598F4A55135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1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D720-1786-4FC5-8C2E-2649A5397B5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136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D720-1786-4FC5-8C2E-2649A5397B5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605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D720-1786-4FC5-8C2E-2649A5397B5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113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D720-1786-4FC5-8C2E-2649A5397B5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5079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D720-1786-4FC5-8C2E-2649A5397B5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2793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D720-1786-4FC5-8C2E-2649A5397B5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2624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933-EC67-4F44-8C04-1AACB73273C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455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B9D-3232-4079-9C9C-7A60ADBD3C5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976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2FBC-83A3-488A-999E-FB903B0D04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535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0F9C-4EA1-4874-AB2C-094E840DE9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84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9C98-38AB-43E5-858C-D3AF819264F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01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8E-49A9-44B9-AD26-842EC854C8C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11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F931-DF5C-411A-83DA-D9509D4570E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98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10BD-0C3D-497E-816F-E8C2832E25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25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2D6E-FDD2-4AF1-B118-3BBC629DBA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897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5026-8110-4FF9-BC5B-4BD94B5F31F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72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33D720-1786-4FC5-8C2E-2649A5397B5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3341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33" y="3240088"/>
            <a:ext cx="11098689" cy="110966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Поселок Седаново и его жители в условиях рыночной экономики: плюсы и минусы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0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34716"/>
            <a:ext cx="11367880" cy="185877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Рефлексия «Выбор»</a:t>
            </a:r>
            <a:endParaRPr lang="ru-RU" sz="4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978292"/>
              </p:ext>
            </p:extLst>
          </p:nvPr>
        </p:nvGraphicFramePr>
        <p:xfrm>
          <a:off x="2032000" y="1963713"/>
          <a:ext cx="8128000" cy="436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915"/>
                <a:gridCol w="2918085"/>
                <a:gridCol w="2032000"/>
                <a:gridCol w="2032000"/>
              </a:tblGrid>
              <a:tr h="872427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считаю, что занятие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интересным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скучным</a:t>
                      </a:r>
                      <a:endParaRPr lang="ru-RU" dirty="0"/>
                    </a:p>
                  </a:txBody>
                  <a:tcPr/>
                </a:tc>
              </a:tr>
              <a:tr h="872427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научился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многому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малому -</a:t>
                      </a:r>
                      <a:endParaRPr lang="ru-RU" dirty="0"/>
                    </a:p>
                  </a:txBody>
                  <a:tcPr/>
                </a:tc>
              </a:tr>
              <a:tr h="87242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думаю, что слушал других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внимательно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невнимательно -</a:t>
                      </a:r>
                      <a:endParaRPr lang="ru-RU" dirty="0"/>
                    </a:p>
                  </a:txBody>
                  <a:tcPr/>
                </a:tc>
              </a:tr>
              <a:tr h="872427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r>
                        <a:rPr lang="ru-RU" baseline="0" dirty="0" smtClean="0"/>
                        <a:t> принимал участие в дискуссии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редко -</a:t>
                      </a:r>
                      <a:endParaRPr lang="ru-RU" dirty="0"/>
                    </a:p>
                  </a:txBody>
                  <a:tcPr/>
                </a:tc>
              </a:tr>
              <a:tr h="872427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Результатами своей работы на уроке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я доволен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доволен 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56329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72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Сектор</vt:lpstr>
      <vt:lpstr>Поселок Седаново и его жители в условиях рыночной экономики: плюсы и минусы</vt:lpstr>
      <vt:lpstr>Рефлексия «Выбор»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Поселок Седаново и его жители в условиях рыночной эконом</dc:title>
  <dc:creator>пользователь</dc:creator>
  <cp:lastModifiedBy>пользователь</cp:lastModifiedBy>
  <cp:revision>3</cp:revision>
  <dcterms:created xsi:type="dcterms:W3CDTF">2014-11-25T15:54:26Z</dcterms:created>
  <dcterms:modified xsi:type="dcterms:W3CDTF">2014-11-25T16:17:07Z</dcterms:modified>
</cp:coreProperties>
</file>