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643050"/>
            <a:ext cx="6172200" cy="1894362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Проект </a:t>
            </a:r>
            <a:br>
              <a:rPr lang="ru-RU" sz="3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ru-RU" sz="3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 «Веселая</a:t>
            </a:r>
            <a:r>
              <a:rPr lang="en-US" sz="3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переменка»</a:t>
            </a:r>
            <a:br>
              <a:rPr lang="ru-RU" sz="3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ru-RU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3500438"/>
            <a:ext cx="3671886" cy="3160236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 </a:t>
            </a:r>
          </a:p>
          <a:p>
            <a:r>
              <a:rPr lang="ru-RU" sz="2200" dirty="0" smtClean="0"/>
              <a:t>Авторы проекта: 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ru-RU" sz="2200" dirty="0" err="1" smtClean="0"/>
              <a:t>Гондюхина</a:t>
            </a:r>
            <a:r>
              <a:rPr lang="ru-RU" sz="2200" dirty="0" smtClean="0"/>
              <a:t> </a:t>
            </a:r>
            <a:r>
              <a:rPr lang="ru-RU" sz="2200" dirty="0" smtClean="0"/>
              <a:t>С.Н., </a:t>
            </a:r>
            <a:r>
              <a:rPr lang="ru-RU" sz="2200" dirty="0" smtClean="0"/>
              <a:t>                                                             Осташова </a:t>
            </a:r>
            <a:r>
              <a:rPr lang="ru-RU" sz="2200" dirty="0" smtClean="0"/>
              <a:t>В. Н., </a:t>
            </a:r>
            <a:r>
              <a:rPr lang="ru-RU" sz="2200" dirty="0" err="1" smtClean="0"/>
              <a:t>Осенникова</a:t>
            </a:r>
            <a:r>
              <a:rPr lang="ru-RU" sz="2200" dirty="0" smtClean="0"/>
              <a:t> </a:t>
            </a:r>
            <a:r>
              <a:rPr lang="ru-RU" sz="2200" dirty="0" smtClean="0"/>
              <a:t>И.А.                               </a:t>
            </a:r>
          </a:p>
          <a:p>
            <a:r>
              <a:rPr lang="ru-RU" sz="2200" dirty="0" smtClean="0"/>
              <a:t>                                                                           учителя начальных классов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0"/>
            <a:ext cx="8715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пгт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Лальск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Лузского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района Кировской области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/>
              <a:t>Срок выполнения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615262" cy="511665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Начало: 2010–2011 учебный год;</a:t>
            </a:r>
          </a:p>
          <a:p>
            <a:pPr>
              <a:buNone/>
            </a:pPr>
            <a:r>
              <a:rPr lang="ru-RU" dirty="0" smtClean="0"/>
              <a:t>Этапы реализации проекта:</a:t>
            </a:r>
          </a:p>
          <a:p>
            <a:r>
              <a:rPr lang="ru-RU" dirty="0" smtClean="0"/>
              <a:t>I  этап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2010– 2011год;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Разработка  и  апробация инновационного проекта.</a:t>
            </a:r>
          </a:p>
          <a:p>
            <a:pPr>
              <a:buNone/>
            </a:pPr>
            <a:r>
              <a:rPr lang="ru-RU" dirty="0" smtClean="0"/>
              <a:t>( </a:t>
            </a:r>
            <a:r>
              <a:rPr lang="ru-RU" dirty="0" err="1" smtClean="0"/>
              <a:t>Гондюхина</a:t>
            </a:r>
            <a:r>
              <a:rPr lang="ru-RU" dirty="0" smtClean="0"/>
              <a:t> С.Н,  Осташова В.Н,  </a:t>
            </a:r>
            <a:r>
              <a:rPr lang="ru-RU" dirty="0" err="1" smtClean="0"/>
              <a:t>Осенникова</a:t>
            </a:r>
            <a:r>
              <a:rPr lang="ru-RU" dirty="0" smtClean="0"/>
              <a:t> И.А.)</a:t>
            </a:r>
          </a:p>
          <a:p>
            <a:r>
              <a:rPr lang="ru-RU" dirty="0" smtClean="0"/>
              <a:t>II  этап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2011  год;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Корректировка  проекта  с учетом  результатов    I  этапа. (Учителя начальных классов.)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Реализация проекта. </a:t>
            </a:r>
          </a:p>
          <a:p>
            <a:r>
              <a:rPr lang="ru-RU" dirty="0" smtClean="0"/>
              <a:t>III  этап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2012 – 2014 год;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Анализ обобщения результатов проекта.( Учителя начальных классов.)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7467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реализации мероприятий проекта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0" y="500042"/>
          <a:ext cx="8786875" cy="658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75"/>
                <a:gridCol w="1757375"/>
                <a:gridCol w="1757375"/>
                <a:gridCol w="1757375"/>
                <a:gridCol w="1757375"/>
              </a:tblGrid>
              <a:tr h="956782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мероприятия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Краткое описание мероприятия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Участники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103626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проекта, показ презентации «Музыкальная переменка».(Прил.№1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диске)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 2010 года.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презентации, корректировка проекта.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Учителя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классов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Гондюхина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С.Н.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883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Оформление методической копилки.(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Прил.№2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на диске)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Октябрь-ноябрь.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и разучивание танцевальных физкультминуток.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Учителя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классов, Кривошеина Е.А.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Осташова В.Н.</a:t>
                      </a:r>
                    </a:p>
                  </a:txBody>
                  <a:tcPr marL="68580" marR="68580" marT="0" marB="0"/>
                </a:tc>
              </a:tr>
              <a:tr h="13782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Проведение входного анкетирования среди учащихся младших классов.(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Прил.№3).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Ноябрь-декабрь.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Среди детей проходит анкетирование.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Учителя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классов.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Осенникова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И.А.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735987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«Танцевальный калейдоскоп»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Сентябрь-май.2012-2014 год.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Активное участие в танцевальных переменках.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классов.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Классные руководители начальных классов.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122467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Анкетирование  родителей.(Прил.№4).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Май. 2014 год.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Среди 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родителей учащихся начальных классов проводится анкетирование.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Учителя, родители.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Гондюхина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С.Н.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758138" cy="53309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Оздоровительный результат для учащихся начальных классов:  </a:t>
            </a:r>
          </a:p>
          <a:p>
            <a:r>
              <a:rPr lang="ru-RU" dirty="0" smtClean="0"/>
              <a:t> Исключение травматизма на переменах. </a:t>
            </a:r>
          </a:p>
          <a:p>
            <a:r>
              <a:rPr lang="ru-RU" dirty="0" smtClean="0"/>
              <a:t> Повышение двигательной активности учащихся начальных классов.  </a:t>
            </a:r>
          </a:p>
          <a:p>
            <a:r>
              <a:rPr lang="ru-RU" dirty="0" smtClean="0"/>
              <a:t> Воспитательный результат для учащихся начальной школы: </a:t>
            </a:r>
          </a:p>
          <a:p>
            <a:r>
              <a:rPr lang="ru-RU" dirty="0" smtClean="0"/>
              <a:t> Приобретение  знаний,  навыков  необходимых  для  формирования  стереотипа  здорового образа жизни.  </a:t>
            </a:r>
          </a:p>
          <a:p>
            <a:r>
              <a:rPr lang="ru-RU" dirty="0" smtClean="0"/>
              <a:t> Овладение  навыками  самостоятельной организации свободного времени.</a:t>
            </a:r>
          </a:p>
          <a:p>
            <a:r>
              <a:rPr lang="ru-RU" dirty="0" smtClean="0"/>
              <a:t> Улучшение  психологического климата в коллективах.</a:t>
            </a:r>
          </a:p>
          <a:p>
            <a:r>
              <a:rPr lang="ru-RU" dirty="0" smtClean="0"/>
              <a:t> Повышение самооценки у неуверенных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оценки эффективности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972072"/>
          </a:xfrm>
        </p:spPr>
        <p:txBody>
          <a:bodyPr/>
          <a:lstStyle/>
          <a:p>
            <a:r>
              <a:rPr lang="ru-RU" dirty="0" smtClean="0"/>
              <a:t>Отсутствие травм, полученных учащимися начальных классов  на переменах (по данным медицинского кабинета). </a:t>
            </a:r>
          </a:p>
          <a:p>
            <a:r>
              <a:rPr lang="ru-RU" dirty="0" smtClean="0"/>
              <a:t>Улучшение психологического климата в  классах   по отзывам классных руководителей, родителей.</a:t>
            </a:r>
          </a:p>
          <a:p>
            <a:r>
              <a:rPr lang="ru-RU" dirty="0" smtClean="0"/>
              <a:t>Развитие  коммуникативных способностей.</a:t>
            </a:r>
          </a:p>
          <a:p>
            <a:r>
              <a:rPr lang="ru-RU" dirty="0" smtClean="0"/>
              <a:t>Личностное и социальное развитие учащихся.</a:t>
            </a:r>
          </a:p>
          <a:p>
            <a:r>
              <a:rPr lang="ru-RU" dirty="0" smtClean="0"/>
              <a:t>Успешная адаптация первоклассников к условиям школы.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Дальнейшее развитие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429684" cy="550072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Таким  образом,  участие  в  проекте способствовало не только сохранению и укреплению здоровья учащихся, но и  личностному  развитию учащихся.  У первоклассников  отмечено  улучшение  ряда психологических  характеристик,  способствующих успешной адаптации к школьному обучению,  таких как организованность, собранность, внимательность, сплоченность  коллектива.  У  ребят, которые показывали разученные новые танцевальные движения развивались  организаторские  способности. Результативность  проекта  подтверждена  в  ходе опроса  классных  руководителей  начальных   классов и их родителей. До реализации проекта детям было трудно провести время, отведенное для отдыха на третьей перемене с пользой для себя и окружающих. Считаем, что реализация данного проекта  в нашей школе будет продолжена, так как не требует больших материальных затрат, нравится и детям, и учителям, и родителям. Проект может при желании быть реализован в любой школе. Главное - это дружный коллектив, участвующий в реализации проекта, тогда все обязательно получится.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15328" cy="56436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Переключение с малоподвижной деятельности на активные движения повышает оздоровительную ценность перемен  и увеличивает эффективность учебных занятий. От содержания и  организации  активного  отдыха  во  время перемен  в  значительной  степени  зависит работоспособность детей на уроках. Недостаточная  двигательная  активность  отрицательно  сказывается  на  состоянии  здоровья школьников. По данным медицинского осмотра на начало 2010-2011 учебного года уже в первых  классах  только  10%  детей  были  признаны  абсолютно  здоровыми,  72%  -  имели функциональные нарушения, 18% - хронические заболевания в разных стадиях.  Успешная  учебная  деятельность  и  состояние  здоровья  детей  не  могут  рассматриваться изолировано  друг  от  друга.  В  связи  с  этим  возникает  необходимость  в  профилактике гиподинамии,  которая  может  проводиться,   через организацию танцевальной переменки после третьего урока для учеников начальной школы.  Организованная  двигательная  активность  на  переменах  будет способствовать  росту    ежедневной  двигательной  активности  и  созданию  условий  для максимального восстановления  работоспособности  обучающихся.  У учащихся первого класса успешнее пройдет адаптационный период.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нововведения: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5257800"/>
          </a:xfrm>
        </p:spPr>
        <p:txBody>
          <a:bodyPr/>
          <a:lstStyle/>
          <a:p>
            <a:r>
              <a:rPr lang="ru-RU" dirty="0" smtClean="0"/>
              <a:t>создание условий, способствующих сохранению и укреплению  здоровья учеников начальных классов, создание условий для развития детей через  организацию  танцевальных переменок.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/>
              <a:t>Задачи нововведения: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186766" cy="5259530"/>
          </a:xfrm>
        </p:spPr>
        <p:txBody>
          <a:bodyPr/>
          <a:lstStyle/>
          <a:p>
            <a:r>
              <a:rPr lang="ru-RU" dirty="0" smtClean="0"/>
              <a:t>Увеличение  уровня  ежедневной  двигательной  активности,  профилактика гиподинамии. </a:t>
            </a:r>
          </a:p>
          <a:p>
            <a:r>
              <a:rPr lang="ru-RU" dirty="0" smtClean="0"/>
              <a:t>Исключение травматизма на переменах. </a:t>
            </a:r>
          </a:p>
          <a:p>
            <a:r>
              <a:rPr lang="ru-RU" dirty="0" smtClean="0"/>
              <a:t>Привитие ученикам начальных классов навыков здорового образа жизни.</a:t>
            </a:r>
          </a:p>
          <a:p>
            <a:r>
              <a:rPr lang="ru-RU" dirty="0" smtClean="0"/>
              <a:t>Обучение доступным танцевальным движениям.</a:t>
            </a:r>
          </a:p>
          <a:p>
            <a:r>
              <a:rPr lang="ru-RU" dirty="0" smtClean="0"/>
              <a:t>Улучшение эмоционального состояния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/>
          <a:lstStyle/>
          <a:p>
            <a:r>
              <a:rPr lang="ru-RU" dirty="0" smtClean="0"/>
              <a:t>В ходе реализации проекта планируется тесное сотрудничество с администрацией школы, со старшей вожатой  Сусловой Н.Д., руководителем танцевального кружка  Кривошеиной Е.А, с ребятами старших классов и их классными руководителями, с родителями учащихся.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Целевая группа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58204" cy="55007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 началом обучения в школе значительно возрастает объем умственного труда детей и существенно ограничивается их двигательная активность. В то же время, в соответствии с Федеральным  государственным  образовательным  стандартом  начального  общего образования  на  ступени  начального  общего  образования  важнейшими    задачами  школы являются укрепление здоровья, закаливание и повышение работоспособности школьников,  воспитание  интереса  и  стремления  к  физическому  совершенствованию,  формирование мотивации  вести  здоровый  образ жизни. В  связи  с  этим  возникает  необходимость  поиска дополнительных    возможностей  восстановления  физических  функций  и  работоспособности обучающихся  при  организации  образовательного  процесса.  Анализ  организации  учебного процесса в начальной школе показал, что перемены представляют значительный резерв времени, который  может  быть  использован  для  организации  активного  отдыха  обучающихся. В нашей школе вот уже на протяжении нескольких лет перемена после третьего урока - танцевальная. Учащиеся начальных классов и все желающие могут танцевать под музыку на этой перемене.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Механизм реализации проекта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86766" cy="57864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Механизм  реализации  проекта  заключается  в  апробации    и  реализации  новой  модели организации детей во время третьей переменки. Танцевальные переменки проводятся в школьном коридоре первого этажа школы.  У каждого класса на такой переменке есть свое место. В самом начале проекта танцевальные движения для всех показывают ребята, которые ходят в танцевальный кружок. Затем мы распределили подготовку к такой переменке по классам. Например, 4 класс всю неделю готовит танцевальные движения, а затем те ребята у кого они хорошо получаются показывают на следующей неделе для всех  учащихся начальных классов и все повторяют. Для танцевальной переменки  в начале недели обычно берем новый танец и два уже изученных. Материал для переменок берем из интернета, а также помогают ребята, которые ходят в танцевальный кружок. Ребята старшеклассники, по просьбе учащихся начальных классов и учителей неоднократно показывали элементы современных танцев и вместе  с выполняли. Танцевальные переменки  прекращают  за  10 минуты  до  окончания  перемены,  чтобы  дать  возможность ученикам организованно войти в класс и своевременно подготовиться к уроку.  При организации танцевальных переменок  важны доброжелательность, умение показать нужные танцевальные движения, насильно не заставлять, заинтересовать красивым и правильным исполнением, хорошим настроением во время выполнения танцевальных движений.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5567378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Танцевальная переменка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то\IMG_2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358246" cy="5786478"/>
          </a:xfrm>
          <a:prstGeom prst="rect">
            <a:avLst/>
          </a:prstGeom>
          <a:noFill/>
        </p:spPr>
      </p:pic>
      <p:pic>
        <p:nvPicPr>
          <p:cNvPr id="5" name="Picture 2" descr="F:\фото\IMG_2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8569453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dirty="0" smtClean="0"/>
              <a:t>Ресурсное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043890" cy="51166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Кадровые ресурсы проекта.</a:t>
            </a:r>
          </a:p>
          <a:p>
            <a:pPr>
              <a:buNone/>
            </a:pPr>
            <a:r>
              <a:rPr lang="ru-RU" dirty="0" smtClean="0"/>
              <a:t>- Творческая группа проекта  – </a:t>
            </a:r>
            <a:r>
              <a:rPr lang="ru-RU" dirty="0" err="1" smtClean="0"/>
              <a:t>Гондюхина</a:t>
            </a:r>
            <a:r>
              <a:rPr lang="ru-RU" dirty="0" smtClean="0"/>
              <a:t> С.Н., Осташова </a:t>
            </a:r>
            <a:r>
              <a:rPr lang="ru-RU" dirty="0" err="1" smtClean="0"/>
              <a:t>В.Н.,Осенникова</a:t>
            </a:r>
            <a:r>
              <a:rPr lang="ru-RU" dirty="0" smtClean="0"/>
              <a:t> И.А.  </a:t>
            </a:r>
          </a:p>
          <a:p>
            <a:pPr>
              <a:buNone/>
            </a:pPr>
            <a:r>
              <a:rPr lang="ru-RU" dirty="0" smtClean="0"/>
              <a:t>-Старшая вожатая школы.</a:t>
            </a:r>
          </a:p>
          <a:p>
            <a:pPr>
              <a:buNone/>
            </a:pPr>
            <a:r>
              <a:rPr lang="ru-RU" dirty="0" smtClean="0"/>
              <a:t>-Классные руководители и ребята старших классов.</a:t>
            </a:r>
          </a:p>
          <a:p>
            <a:pPr>
              <a:buNone/>
            </a:pPr>
            <a:r>
              <a:rPr lang="ru-RU" dirty="0" smtClean="0"/>
              <a:t>-Руководитель танцевального  кружка.</a:t>
            </a:r>
          </a:p>
          <a:p>
            <a:pPr>
              <a:buNone/>
            </a:pPr>
            <a:r>
              <a:rPr lang="ru-RU" dirty="0" smtClean="0"/>
              <a:t>Материально-техническая база: </a:t>
            </a:r>
          </a:p>
          <a:p>
            <a:r>
              <a:rPr lang="ru-RU" dirty="0" smtClean="0"/>
              <a:t>Для  успешной  реализации  проекта  нам потребовалось:</a:t>
            </a:r>
          </a:p>
          <a:p>
            <a:pPr>
              <a:buNone/>
            </a:pPr>
            <a:r>
              <a:rPr lang="ru-RU" dirty="0" smtClean="0"/>
              <a:t>•  музыкальное сопровождение. </a:t>
            </a:r>
          </a:p>
          <a:p>
            <a:pPr>
              <a:buNone/>
            </a:pPr>
            <a:r>
              <a:rPr lang="ru-RU" dirty="0" smtClean="0"/>
              <a:t>•   коридор на первом этаже школы. </a:t>
            </a:r>
          </a:p>
          <a:p>
            <a:r>
              <a:rPr lang="ru-RU" dirty="0" smtClean="0"/>
              <a:t>Методические и информационные ресурсы. </a:t>
            </a:r>
          </a:p>
          <a:p>
            <a:pPr>
              <a:buNone/>
            </a:pPr>
            <a:r>
              <a:rPr lang="ru-RU" dirty="0" smtClean="0"/>
              <a:t>•  В  школе  имеется  современное  компьютерное  оснащение.  </a:t>
            </a:r>
          </a:p>
          <a:p>
            <a:pPr>
              <a:buNone/>
            </a:pPr>
            <a:r>
              <a:rPr lang="ru-RU" dirty="0" smtClean="0"/>
              <a:t>•  Имеются выходы в интернет.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1201</Words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Проект     «Веселая переменка» </vt:lpstr>
      <vt:lpstr>Актуальность </vt:lpstr>
      <vt:lpstr>Цель нововведения:</vt:lpstr>
      <vt:lpstr>Задачи нововведения: </vt:lpstr>
      <vt:lpstr>Партнеры проекта</vt:lpstr>
      <vt:lpstr>Целевая группа проекта</vt:lpstr>
      <vt:lpstr> Механизм реализации проекта  </vt:lpstr>
      <vt:lpstr>Танцевальная переменка</vt:lpstr>
      <vt:lpstr>Ресурсное обеспечение</vt:lpstr>
      <vt:lpstr>Срок выполнения проекта</vt:lpstr>
      <vt:lpstr>План реализации мероприятий проекта </vt:lpstr>
      <vt:lpstr>Ожидаемые результаты</vt:lpstr>
      <vt:lpstr>Критерии оценки эффективности реализации проекта</vt:lpstr>
      <vt:lpstr>Дальнейшее развитие проекта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  «Веселая переменка» </dc:title>
  <cp:lastModifiedBy>Осташова  В Н</cp:lastModifiedBy>
  <cp:revision>10</cp:revision>
  <dcterms:modified xsi:type="dcterms:W3CDTF">2013-12-23T10:35:07Z</dcterms:modified>
</cp:coreProperties>
</file>