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1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9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6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8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7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8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0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12BB-70C5-42C8-944D-94E6FB576DF2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BFA2-3CB3-435F-8B49-56D30EF3F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изученного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Правописание –</a:t>
            </a:r>
            <a:r>
              <a:rPr lang="ru-RU" sz="5400" b="1" dirty="0" err="1" smtClean="0">
                <a:solidFill>
                  <a:srgbClr val="FF0000"/>
                </a:solidFill>
              </a:rPr>
              <a:t>тся</a:t>
            </a:r>
            <a:r>
              <a:rPr lang="ru-RU" sz="5400" b="1" dirty="0" smtClean="0">
                <a:solidFill>
                  <a:srgbClr val="FF0000"/>
                </a:solidFill>
              </a:rPr>
              <a:t> и –</a:t>
            </a:r>
            <a:r>
              <a:rPr lang="ru-RU" sz="5400" b="1" dirty="0" err="1" smtClean="0">
                <a:solidFill>
                  <a:srgbClr val="FF0000"/>
                </a:solidFill>
              </a:rPr>
              <a:t>ться</a:t>
            </a:r>
            <a:r>
              <a:rPr lang="ru-RU" sz="5400" b="1" dirty="0" smtClean="0">
                <a:solidFill>
                  <a:srgbClr val="FF0000"/>
                </a:solidFill>
              </a:rPr>
              <a:t> в глаголах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Урок русского языка в 5 классе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b="1" dirty="0" err="1" smtClean="0"/>
              <a:t>Гуркова</a:t>
            </a:r>
            <a:r>
              <a:rPr lang="ru-RU" sz="2000" b="1" dirty="0" smtClean="0"/>
              <a:t> В. А., учитель </a:t>
            </a:r>
          </a:p>
          <a:p>
            <a:pPr marL="0" indent="0" algn="r">
              <a:buNone/>
            </a:pPr>
            <a:r>
              <a:rPr lang="ru-RU" sz="2000" b="1" dirty="0" smtClean="0"/>
              <a:t>русского языка МОАУ СОШ №4</a:t>
            </a:r>
          </a:p>
          <a:p>
            <a:pPr marL="0" indent="0" algn="r">
              <a:buNone/>
            </a:pPr>
            <a:r>
              <a:rPr lang="ru-RU" sz="2000" b="1" dirty="0" smtClean="0"/>
              <a:t> г. </a:t>
            </a:r>
            <a:r>
              <a:rPr lang="ru-RU" sz="2000" b="1" smtClean="0"/>
              <a:t>Шимановск Амурской области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9162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гифы\чёрные человечки\MAILPKG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162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Правописание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ться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глаголах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052736"/>
            <a:ext cx="9108504" cy="561662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Повторение изученного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Выпишите из предложений глаголы в неопределенной форме, выделите в них окончания.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Хорошо на свете жить, с ярким солнышком дружить.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Братья дружною толпой выезжают погулять, серых уток пострелять.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Петушок с высокой спицы стал стеречь его границы.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Жить – Родине служить.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Хотел Жилин примечать дорогу, куда его везут, да глаза замазаны кровью, а повернуться нельзя.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Обрести самого себя удается не каждому.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Смелый человек всегда готов прийти на помощь попавшему в беду.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Зажечь огонь летом в лесу опасно.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Распознавание написания –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тся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или -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ться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Вставьте подходящие по смыслу глаголы, определите их форму, задавая вопрос.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Гаснет вечер, даль синеет, солнышко____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Сонный туман на лугах______________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Где песня_________, там счастливо________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умным знаться, ума_____________</a:t>
            </a:r>
          </a:p>
          <a:p>
            <a:pPr>
              <a:buFont typeface="Wingdings" pitchFamily="2" charset="2"/>
              <a:buChar char="v"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любит______________, тому без дела __________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ртинки\гифы\дети\child2.files\woman_teacher_blackboard_md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5774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Сад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ит</a:t>
            </a:r>
            <a:r>
              <a:rPr lang="ru-RU" sz="3600" dirty="0" smtClean="0"/>
              <a:t>ся – з лицо ед. ч</a:t>
            </a:r>
          </a:p>
          <a:p>
            <a:r>
              <a:rPr lang="ru-RU" sz="3600" dirty="0" smtClean="0"/>
              <a:t>Серебр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ит</a:t>
            </a:r>
            <a:r>
              <a:rPr lang="ru-RU" sz="3600" dirty="0" smtClean="0"/>
              <a:t>ся – з лицо ед. ч</a:t>
            </a:r>
          </a:p>
          <a:p>
            <a:r>
              <a:rPr lang="ru-RU" sz="3600" dirty="0" smtClean="0"/>
              <a:t>По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ет</a:t>
            </a:r>
            <a:r>
              <a:rPr lang="ru-RU" sz="3600" dirty="0" smtClean="0"/>
              <a:t>ся – з лицо ед. ч</a:t>
            </a:r>
          </a:p>
          <a:p>
            <a:r>
              <a:rPr lang="ru-RU" sz="3600" dirty="0" smtClean="0"/>
              <a:t>Жив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ет</a:t>
            </a:r>
            <a:r>
              <a:rPr lang="ru-RU" sz="3600" dirty="0" smtClean="0"/>
              <a:t>ся – з лицо ед. ч</a:t>
            </a:r>
          </a:p>
          <a:p>
            <a:r>
              <a:rPr lang="ru-RU" sz="3600" dirty="0" smtClean="0"/>
              <a:t>Набра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ть</a:t>
            </a:r>
            <a:r>
              <a:rPr lang="ru-RU" sz="3600" dirty="0" smtClean="0"/>
              <a:t>ся – </a:t>
            </a:r>
            <a:r>
              <a:rPr lang="ru-RU" sz="3600" dirty="0" err="1" smtClean="0"/>
              <a:t>неопред</a:t>
            </a:r>
            <a:r>
              <a:rPr lang="ru-RU" sz="3600" dirty="0" smtClean="0"/>
              <a:t>. форма</a:t>
            </a:r>
          </a:p>
          <a:p>
            <a:r>
              <a:rPr lang="ru-RU" sz="3600" dirty="0" smtClean="0"/>
              <a:t>Труди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ть</a:t>
            </a:r>
            <a:r>
              <a:rPr lang="ru-RU" sz="3600" dirty="0" smtClean="0"/>
              <a:t>ся – </a:t>
            </a:r>
            <a:r>
              <a:rPr lang="ru-RU" sz="3600" dirty="0" err="1" smtClean="0"/>
              <a:t>неопред</a:t>
            </a:r>
            <a:r>
              <a:rPr lang="ru-RU" sz="3600" dirty="0" smtClean="0"/>
              <a:t>. форма</a:t>
            </a:r>
          </a:p>
          <a:p>
            <a:r>
              <a:rPr lang="ru-RU" sz="3600" dirty="0" smtClean="0"/>
              <a:t>Не сид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ит</a:t>
            </a:r>
            <a:r>
              <a:rPr lang="ru-RU" sz="3600" dirty="0" smtClean="0"/>
              <a:t>ся– з лицо ед. 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3762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82" y="4509120"/>
            <a:ext cx="95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7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гифы\дети\child2.files\BABGB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72311"/>
            <a:ext cx="1295772" cy="13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</a:rPr>
              <a:t>Сочетание слов замените глаголом синонимом, выделите окончания глаголов</a:t>
            </a: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Проявить интерес  - интересова</a:t>
            </a:r>
            <a:r>
              <a:rPr lang="ru-RU" dirty="0" smtClean="0">
                <a:solidFill>
                  <a:srgbClr val="C00000"/>
                </a:solidFill>
              </a:rPr>
              <a:t>ть</a:t>
            </a:r>
            <a:r>
              <a:rPr lang="ru-RU" dirty="0" smtClean="0"/>
              <a:t>ся</a:t>
            </a:r>
          </a:p>
          <a:p>
            <a:r>
              <a:rPr lang="ru-RU" dirty="0" smtClean="0"/>
              <a:t>Чувствовать радость – </a:t>
            </a:r>
          </a:p>
          <a:p>
            <a:r>
              <a:rPr lang="ru-RU" dirty="0" smtClean="0"/>
              <a:t>Испытывать надежду –</a:t>
            </a:r>
          </a:p>
          <a:p>
            <a:r>
              <a:rPr lang="ru-RU" dirty="0" smtClean="0"/>
              <a:t>Участвовать в соревновании –</a:t>
            </a:r>
          </a:p>
          <a:p>
            <a:r>
              <a:rPr lang="ru-RU" dirty="0" smtClean="0"/>
              <a:t>Допускать ошибки – </a:t>
            </a:r>
          </a:p>
          <a:p>
            <a:r>
              <a:rPr lang="ru-RU" dirty="0" smtClean="0"/>
              <a:t>Выразить согласие – </a:t>
            </a:r>
          </a:p>
          <a:p>
            <a:r>
              <a:rPr lang="ru-RU" dirty="0" smtClean="0"/>
              <a:t>Принять решение – </a:t>
            </a:r>
          </a:p>
          <a:p>
            <a:r>
              <a:rPr lang="ru-RU" dirty="0" smtClean="0"/>
              <a:t>Проходить курс лечения 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6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Спишите текст, вставьте пропущенные буквы, в глаголах на –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тся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–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ться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выделите окончания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4000" cy="500141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Эта бабочка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вьет?ся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над л..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лянками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опушками,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л..тает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пустырях, любит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пересаживат?ся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..ты. У еще любит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садит?ся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б..рез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лакомит?ся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..ким соком дерева.</a:t>
            </a:r>
          </a:p>
          <a:p>
            <a:pPr marL="457200" lvl="1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Название у нее м..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рину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ряки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чине адмирала н..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через плечо красную ленту. У бабочки тоже на передних крыльях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находит?ся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красной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п..лосе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83969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813995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Эта бабочка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вь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сными п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лянками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опушками,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пустырях, любит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пересажива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</a:t>
            </a:r>
            <a:r>
              <a:rPr lang="ru-RU" dirty="0">
                <a:latin typeface="Arial" pitchFamily="34" charset="0"/>
                <a:cs typeface="Arial" pitchFamily="34" charset="0"/>
              </a:rPr>
              <a:t>. У еще любит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сади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лы б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рез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лакоми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ься сла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ким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соком дерева.</a:t>
            </a:r>
          </a:p>
          <a:p>
            <a:pPr marL="457200" lvl="1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	Название у нее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рское</a:t>
            </a:r>
            <a:r>
              <a:rPr lang="ru-RU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рину м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ряки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чине адмирала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через плечо красную ленту. У бабочки тоже на передних крыльях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наход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красной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лосе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48334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3096344" cy="25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0865"/>
            <a:ext cx="2520280" cy="22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314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Повторение изученного</vt:lpstr>
      <vt:lpstr>Правописание –тся и –ться  в глаголах</vt:lpstr>
      <vt:lpstr>Распознавание написания –тся или -ться</vt:lpstr>
      <vt:lpstr>Презентация PowerPoint</vt:lpstr>
      <vt:lpstr>Сочетание слов замените глаголом синонимом, выделите окончания глаголов</vt:lpstr>
      <vt:lpstr>Спишите текст, вставьте пропущенные буквы, в глаголах на –тся и –ться выделите окончания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–тся и –ться  в глаголах</dc:title>
  <dc:creator>Admin</dc:creator>
  <cp:lastModifiedBy>Виктория</cp:lastModifiedBy>
  <cp:revision>11</cp:revision>
  <dcterms:created xsi:type="dcterms:W3CDTF">2012-04-24T10:29:11Z</dcterms:created>
  <dcterms:modified xsi:type="dcterms:W3CDTF">2013-09-12T11:25:32Z</dcterms:modified>
</cp:coreProperties>
</file>