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1" r:id="rId6"/>
    <p:sldId id="262" r:id="rId7"/>
    <p:sldId id="263" r:id="rId8"/>
    <p:sldId id="272" r:id="rId9"/>
    <p:sldId id="264" r:id="rId10"/>
    <p:sldId id="268" r:id="rId11"/>
    <p:sldId id="269" r:id="rId12"/>
    <p:sldId id="265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285720" y="2357430"/>
            <a:ext cx="6643734" cy="2958538"/>
            <a:chOff x="1115616" y="2146448"/>
            <a:chExt cx="7165477" cy="33579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152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Четырёхугольники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1. Диагонали ромба равны между собой</a:t>
            </a:r>
            <a:br>
              <a:rPr lang="ru-RU" sz="3200" dirty="0" smtClean="0"/>
            </a:br>
            <a:r>
              <a:rPr lang="ru-RU" sz="3200" dirty="0" smtClean="0"/>
              <a:t>2. Противоположные стороны равны</a:t>
            </a:r>
            <a:br>
              <a:rPr lang="ru-RU" sz="3200" dirty="0" smtClean="0"/>
            </a:br>
            <a:r>
              <a:rPr lang="ru-RU" sz="3200" dirty="0" smtClean="0"/>
              <a:t>3. Противоположные углы равны</a:t>
            </a:r>
            <a:endParaRPr lang="ru-RU" sz="3200" dirty="0"/>
          </a:p>
        </p:txBody>
      </p:sp>
      <p:pic>
        <p:nvPicPr>
          <p:cNvPr id="3074" name="Picture 2" descr="C:\Users\Ольга\Desktop\фигуры\rhombu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80928"/>
            <a:ext cx="2913546" cy="2479365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95936" y="2996952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47864" y="393305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1. Диагонали ромба равны между собой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2</a:t>
            </a:r>
            <a:r>
              <a:rPr lang="ru-RU" sz="3200" dirty="0" smtClean="0"/>
              <a:t>. </a:t>
            </a:r>
            <a:r>
              <a:rPr lang="ru-RU" sz="3200" dirty="0" smtClean="0">
                <a:solidFill>
                  <a:srgbClr val="FF0000"/>
                </a:solidFill>
              </a:rPr>
              <a:t>Противоположные стороны равны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3. Противоположные углы равны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Ольга\Desktop\фигуры\rhombu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2913546" cy="2479365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95936" y="2132856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47864" y="31409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В этой фигуре диагонали равны</a:t>
            </a:r>
          </a:p>
          <a:p>
            <a:r>
              <a:rPr lang="ru-RU" sz="2000" b="1" dirty="0" smtClean="0"/>
              <a:t>У него все углы прямые                                      </a:t>
            </a:r>
          </a:p>
          <a:p>
            <a:r>
              <a:rPr lang="ru-RU" sz="2000" b="1" dirty="0" smtClean="0"/>
              <a:t>Противоположные стороны равны</a:t>
            </a:r>
          </a:p>
          <a:p>
            <a:r>
              <a:rPr lang="ru-RU" sz="2000" b="1" dirty="0" smtClean="0"/>
              <a:t>Все стороны равны                                                                          </a:t>
            </a:r>
          </a:p>
          <a:p>
            <a:r>
              <a:rPr lang="ru-RU" sz="2000" b="1" dirty="0" smtClean="0"/>
              <a:t>Противоположные углы равны</a:t>
            </a:r>
          </a:p>
          <a:p>
            <a:r>
              <a:rPr lang="ru-RU" sz="2000" b="1" dirty="0" smtClean="0"/>
              <a:t>Некоторые углы у него тупые</a:t>
            </a:r>
          </a:p>
          <a:p>
            <a:r>
              <a:rPr lang="ru-RU" sz="2000" b="1" dirty="0" smtClean="0"/>
              <a:t>Диагонали разные                                      </a:t>
            </a:r>
          </a:p>
          <a:p>
            <a:pPr>
              <a:buNone/>
            </a:pPr>
            <a:r>
              <a:rPr lang="ru-RU" sz="2000" b="1" dirty="0" smtClean="0"/>
              <a:t> </a:t>
            </a:r>
          </a:p>
          <a:p>
            <a:endParaRPr lang="ru-RU" sz="20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796136" y="1628800"/>
            <a:ext cx="1060450" cy="47942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940152" y="2852936"/>
            <a:ext cx="525463" cy="495300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940152" y="3933056"/>
            <a:ext cx="495300" cy="968375"/>
          </a:xfrm>
          <a:prstGeom prst="diamond">
            <a:avLst/>
          </a:pr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915816" y="1844824"/>
            <a:ext cx="266429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3707904" y="1988840"/>
            <a:ext cx="180020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131840" y="2132856"/>
            <a:ext cx="25922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87824" y="1844824"/>
            <a:ext cx="2808312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707904" y="2420888"/>
            <a:ext cx="21602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75856" y="3284984"/>
            <a:ext cx="25202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707904" y="4005064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635896" y="4653136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275856" y="4725144"/>
            <a:ext cx="27363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275856" y="3573016"/>
            <a:ext cx="26642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Задание № 5 (учебник)</a:t>
            </a:r>
          </a:p>
          <a:p>
            <a:pPr algn="ctr">
              <a:buNone/>
            </a:pPr>
            <a:r>
              <a:rPr lang="ru-RU" dirty="0" smtClean="0"/>
              <a:t>План выполнения: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Найти вторую сторону.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Начертить прямоугольник, используя полученные знания.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Найти периметр.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071678"/>
            <a:ext cx="178595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решение 4"/>
          <p:cNvSpPr/>
          <p:nvPr/>
        </p:nvSpPr>
        <p:spPr>
          <a:xfrm>
            <a:off x="2928926" y="2143116"/>
            <a:ext cx="2357454" cy="150019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2071678"/>
            <a:ext cx="257176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Домашнее задание:</a:t>
            </a:r>
          </a:p>
          <a:p>
            <a:pPr>
              <a:buNone/>
            </a:pPr>
            <a:r>
              <a:rPr lang="ru-RU" dirty="0" smtClean="0"/>
              <a:t>У. с. 109 № 6 (б)</a:t>
            </a:r>
          </a:p>
          <a:p>
            <a:pPr>
              <a:buNone/>
            </a:pPr>
            <a:r>
              <a:rPr lang="ru-RU" dirty="0" smtClean="0"/>
              <a:t>Р.т. с. 49 Найти клад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Мкоу &quot;сибирская сош 1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52736"/>
            <a:ext cx="698477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099177" cy="683791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7                    8             9                     10              11</a:t>
            </a:r>
            <a:endParaRPr lang="ru-RU" sz="28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722313" y="1916833"/>
            <a:ext cx="7772400" cy="93610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1               2          3           4               5            6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Ольга\Desktop\фигуры\a76528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1057300" cy="1114574"/>
          </a:xfrm>
          <a:prstGeom prst="rect">
            <a:avLst/>
          </a:prstGeom>
          <a:noFill/>
        </p:spPr>
      </p:pic>
      <p:pic>
        <p:nvPicPr>
          <p:cNvPr id="1027" name="Picture 3" descr="C:\Users\Ольга\Desktop\фигуры\2722149e314f477c4198b07e3e8ed9c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836712"/>
            <a:ext cx="1201316" cy="1135013"/>
          </a:xfrm>
          <a:prstGeom prst="rect">
            <a:avLst/>
          </a:prstGeom>
          <a:noFill/>
        </p:spPr>
      </p:pic>
      <p:pic>
        <p:nvPicPr>
          <p:cNvPr id="1028" name="Picture 4" descr="C:\Users\Ольга\Desktop\фигуры\69511446_sh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124744"/>
            <a:ext cx="864096" cy="720080"/>
          </a:xfrm>
          <a:prstGeom prst="rect">
            <a:avLst/>
          </a:prstGeom>
          <a:noFill/>
        </p:spPr>
      </p:pic>
      <p:pic>
        <p:nvPicPr>
          <p:cNvPr id="1029" name="Picture 5" descr="C:\Users\Ольга\Desktop\фигуры\ar_1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836712"/>
            <a:ext cx="1379488" cy="1086768"/>
          </a:xfrm>
          <a:prstGeom prst="rect">
            <a:avLst/>
          </a:prstGeom>
          <a:noFill/>
        </p:spPr>
      </p:pic>
      <p:pic>
        <p:nvPicPr>
          <p:cNvPr id="1030" name="Picture 6" descr="C:\Users\Ольга\Desktop\фигуры\rhombu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764704"/>
            <a:ext cx="1472952" cy="1330523"/>
          </a:xfrm>
          <a:prstGeom prst="rect">
            <a:avLst/>
          </a:prstGeom>
          <a:noFill/>
        </p:spPr>
      </p:pic>
      <p:pic>
        <p:nvPicPr>
          <p:cNvPr id="1031" name="Picture 7" descr="C:\Users\Ольга\Desktop\фигуры\kvadrat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980728"/>
            <a:ext cx="1080120" cy="1008112"/>
          </a:xfrm>
          <a:prstGeom prst="rect">
            <a:avLst/>
          </a:prstGeom>
          <a:noFill/>
        </p:spPr>
      </p:pic>
      <p:pic>
        <p:nvPicPr>
          <p:cNvPr id="1032" name="Picture 8" descr="C:\Users\Ольга\Desktop\фигуры\87458946_X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3429000"/>
            <a:ext cx="1131639" cy="1130052"/>
          </a:xfrm>
          <a:prstGeom prst="rect">
            <a:avLst/>
          </a:prstGeom>
          <a:noFill/>
        </p:spPr>
      </p:pic>
      <p:pic>
        <p:nvPicPr>
          <p:cNvPr id="1033" name="Picture 9" descr="C:\Users\Ольга\Desktop\фигуры\z16ykvyulh1i0n2ofo6g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91680" y="3429000"/>
            <a:ext cx="1320949" cy="1008112"/>
          </a:xfrm>
          <a:prstGeom prst="rect">
            <a:avLst/>
          </a:prstGeom>
          <a:noFill/>
        </p:spPr>
      </p:pic>
      <p:pic>
        <p:nvPicPr>
          <p:cNvPr id="1034" name="Picture 10" descr="C:\Users\Ольга\Desktop\фигуры\0025-051-Piramid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43225" y="2924944"/>
            <a:ext cx="1556767" cy="1775644"/>
          </a:xfrm>
          <a:prstGeom prst="rect">
            <a:avLst/>
          </a:prstGeom>
          <a:noFill/>
        </p:spPr>
      </p:pic>
      <p:pic>
        <p:nvPicPr>
          <p:cNvPr id="16" name="Picture 8" descr="C:\Users\Ольга\Desktop\фигуры\87458946_X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3573016"/>
            <a:ext cx="1800200" cy="1130052"/>
          </a:xfrm>
          <a:prstGeom prst="rect">
            <a:avLst/>
          </a:prstGeom>
          <a:noFill/>
        </p:spPr>
      </p:pic>
      <p:pic>
        <p:nvPicPr>
          <p:cNvPr id="1036" name="Picture 12" descr="C:\Users\Ольга\Desktop\фигуры\1342752251_triangle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32240" y="3140968"/>
            <a:ext cx="1157114" cy="1805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/>
          <a:lstStyle/>
          <a:p>
            <a:r>
              <a:rPr lang="ru-RU" dirty="0" smtClean="0"/>
              <a:t>Четырехугольники</a:t>
            </a:r>
            <a:endParaRPr lang="ru-RU" dirty="0"/>
          </a:p>
        </p:txBody>
      </p:sp>
      <p:pic>
        <p:nvPicPr>
          <p:cNvPr id="4" name="Picture 3" descr="C:\Users\Ольга\Desktop\фигуры\2722149e314f477c4198b07e3e8ed9c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2232248" cy="2016224"/>
          </a:xfrm>
          <a:prstGeom prst="rect">
            <a:avLst/>
          </a:prstGeom>
          <a:noFill/>
        </p:spPr>
      </p:pic>
      <p:pic>
        <p:nvPicPr>
          <p:cNvPr id="5" name="Picture 6" descr="C:\Users\Ольга\Desktop\фигуры\rhomb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068960"/>
            <a:ext cx="1472952" cy="1330523"/>
          </a:xfrm>
          <a:prstGeom prst="rect">
            <a:avLst/>
          </a:prstGeom>
          <a:noFill/>
        </p:spPr>
      </p:pic>
      <p:pic>
        <p:nvPicPr>
          <p:cNvPr id="6" name="Picture 7" descr="C:\Users\Ольга\Desktop\фигуры\kvadra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212976"/>
            <a:ext cx="1080120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обобщение свойств четырехугольников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Выявить свойства четырехугольников</a:t>
            </a:r>
          </a:p>
          <a:p>
            <a:pPr>
              <a:buNone/>
            </a:pPr>
            <a:r>
              <a:rPr lang="ru-RU" dirty="0" smtClean="0"/>
              <a:t>(квадрата, прямоугольника, ромба)</a:t>
            </a:r>
          </a:p>
          <a:p>
            <a:r>
              <a:rPr lang="ru-RU" smtClean="0"/>
              <a:t>Использовать эти свойства </a:t>
            </a:r>
            <a:r>
              <a:rPr lang="ru-RU" dirty="0" smtClean="0"/>
              <a:t>при вычерчивании и решении задач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571184" cy="15841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Я утверждаю, что все эти фигуры - четырехугольники</a:t>
            </a:r>
            <a:endParaRPr lang="ru-RU" sz="3600" dirty="0"/>
          </a:p>
        </p:txBody>
      </p:sp>
      <p:pic>
        <p:nvPicPr>
          <p:cNvPr id="2050" name="Picture 2" descr="C:\Users\Ольга\Desktop\фигуры\img1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7272808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/>
          <a:lstStyle/>
          <a:p>
            <a:r>
              <a:rPr lang="ru-RU" dirty="0" smtClean="0"/>
              <a:t>Четырехугольники</a:t>
            </a:r>
            <a:endParaRPr lang="ru-RU" dirty="0"/>
          </a:p>
        </p:txBody>
      </p:sp>
      <p:pic>
        <p:nvPicPr>
          <p:cNvPr id="4" name="Picture 3" descr="C:\Users\Ольга\Desktop\фигуры\2722149e314f477c4198b07e3e8ed9c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2232248" cy="2016224"/>
          </a:xfrm>
          <a:prstGeom prst="rect">
            <a:avLst/>
          </a:prstGeom>
          <a:noFill/>
        </p:spPr>
      </p:pic>
      <p:pic>
        <p:nvPicPr>
          <p:cNvPr id="5" name="Picture 6" descr="C:\Users\Ольга\Desktop\фигуры\rhombu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068960"/>
            <a:ext cx="1472952" cy="1330523"/>
          </a:xfrm>
          <a:prstGeom prst="rect">
            <a:avLst/>
          </a:prstGeom>
          <a:noFill/>
        </p:spPr>
      </p:pic>
      <p:pic>
        <p:nvPicPr>
          <p:cNvPr id="6" name="Picture 7" descr="C:\Users\Ольга\Desktop\фигуры\kvadra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212976"/>
            <a:ext cx="1080120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Ольга\Desktop\фигуры\rhombu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2913546" cy="2479365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95936" y="2132856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47864" y="3140968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132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7                    8             9                     10              11</vt:lpstr>
      <vt:lpstr>Четырехугольники</vt:lpstr>
      <vt:lpstr>Слайд 5</vt:lpstr>
      <vt:lpstr>Задачи:</vt:lpstr>
      <vt:lpstr>Я утверждаю, что все эти фигуры - четырехугольники</vt:lpstr>
      <vt:lpstr>Четырехугольники</vt:lpstr>
      <vt:lpstr>Слайд 9</vt:lpstr>
      <vt:lpstr>1. Диагонали ромба равны между собой 2. Противоположные стороны равны 3. Противоположные углы равны</vt:lpstr>
      <vt:lpstr>1. Диагонали ромба равны между собой 2. Противоположные стороны равны 3. Противоположные углы равны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Emachines</cp:lastModifiedBy>
  <cp:revision>38</cp:revision>
  <dcterms:created xsi:type="dcterms:W3CDTF">2014-07-09T08:33:20Z</dcterms:created>
  <dcterms:modified xsi:type="dcterms:W3CDTF">2015-12-14T19:01:30Z</dcterms:modified>
</cp:coreProperties>
</file>