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35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EEF87-8430-4CD2-B43E-4A2E7B18BCA5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B47BB-EAB2-43ED-BAB1-F5DDC6701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52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B47BB-EAB2-43ED-BAB1-F5DDC67010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91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8002891" cy="66693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477838"/>
            <a:ext cx="5938837" cy="590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551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16632"/>
            <a:ext cx="5266928" cy="600953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Буратино и Незнайка</a:t>
            </a:r>
            <a:r>
              <a:rPr lang="ru-RU" b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: 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А у нас еще есть несколько вопросов. Помогите нам, ребята!   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Буратино: 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Как нужно идти по тротуару?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Дети: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Придерживаясь правой стороны.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Незнайка</a:t>
            </a:r>
            <a:r>
              <a:rPr lang="ru-RU" b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: 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Как нужно переходить улицу?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Дети: 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По пешеходному переходу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Буратино</a:t>
            </a:r>
            <a:r>
              <a:rPr lang="ru-RU" b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: 	  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Как нужно переходить улицу с двухсторонним движением</a:t>
            </a:r>
            <a:r>
              <a:rPr lang="ru-RU" b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?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Дети: 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Сначала посмотреть налево, потом направо.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Незнайка</a:t>
            </a:r>
            <a:r>
              <a:rPr lang="ru-RU" b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: 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Какие вы знаете правила поведения в транспорте?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Дети: 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Уступать старшим место, вести себя культурно.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Светофор</a:t>
            </a:r>
            <a:r>
              <a:rPr lang="ru-RU" b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: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Молодцы ребята! Теперь я спокоен ребята за вашу безопасность. Всегда соблюдайте правила дорожного движения! Будьте здоровы! До свидания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8194" name="Picture 2" descr="C:\Users\Сергей\Desktop\пдд\DSC064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196752"/>
            <a:ext cx="3456383" cy="303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61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96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4474840" cy="586551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Ведущий: 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Здравствуйте ребята ! Я рада видеть вас всех здоровыми, с хорошим настроением. Мне очень хочется, чтобы хорошее настроение у вас сохранилось на весь день. А сейчас мы поздороваемся не только друг с другом, но и с окружающим нас миром. Повторяйте все слова и движения за мной.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Приветствие: Здравствуй солнце золотое!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   Здравствуй небо голубое!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   Здравствуй вольный ветерок!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   Здравствуй крепенький дубок!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Я знаю, что вы любите играть, и сейчас я хочу поиграть с вами в игру. Проводится игра «Встаньте, те кто…». Дети садятся на стульчики, расположенные по кругу, слушают и выполняют задание воспитателя: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Встаньте те, кто любит играть в машинки?</a:t>
            </a:r>
            <a:endParaRPr lang="ru-RU" sz="1600" dirty="0" smtClean="0">
              <a:solidFill>
                <a:srgbClr val="0F243E"/>
              </a:solidFill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Встаньте те, кто приходит в детский сад пешком?</a:t>
            </a:r>
            <a:endParaRPr lang="ru-RU" sz="1600" dirty="0" smtClean="0">
              <a:solidFill>
                <a:srgbClr val="0F243E"/>
              </a:solidFill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Встаньте те, кто приезжает в детский сад на автобусе?</a:t>
            </a:r>
            <a:endParaRPr lang="ru-RU" sz="1600" dirty="0" smtClean="0">
              <a:solidFill>
                <a:srgbClr val="0F243E"/>
              </a:solidFill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Встаньте те, кого привозят в детский сад на машине?</a:t>
            </a:r>
            <a:endParaRPr lang="ru-RU" sz="1600" dirty="0" smtClean="0">
              <a:solidFill>
                <a:srgbClr val="0F243E"/>
              </a:solidFill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Встаньте те, кого сегодня привела мама?</a:t>
            </a:r>
            <a:endParaRPr lang="ru-RU" sz="1600" dirty="0" smtClean="0">
              <a:solidFill>
                <a:srgbClr val="0F243E"/>
              </a:solidFill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Встаньте те, кого сегодня привел папа?</a:t>
            </a:r>
            <a:endParaRPr lang="ru-RU" sz="1600" dirty="0" smtClean="0">
              <a:solidFill>
                <a:srgbClr val="0F243E"/>
              </a:solidFill>
              <a:effectLst/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Встаньте те, кто приходит в детский сад один, без взрослых</a:t>
            </a:r>
            <a:endParaRPr lang="ru-RU" dirty="0"/>
          </a:p>
        </p:txBody>
      </p:sp>
      <p:pic>
        <p:nvPicPr>
          <p:cNvPr id="2050" name="Picture 2" descr="C:\Users\Сергей\Desktop\пдд\DSC064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72816"/>
            <a:ext cx="3527986" cy="26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59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4330824" cy="5865515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Вед: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А почему вы все сидите?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Да потому что все вы приходите в детский сад вместе с взрослыми, с мамой или папой, с бабушкой или дедушкой. Как вы думаете, почему? (ответы детей).    Правильно, мы с вами знаем, что улица – это место, где надо быть очень внимательными, чтобы  не случилось бед Сегодня мы отправляемся в путешествие по улицам  и дорогам нашего замечательного города.  А вот и наш гость. И мой давний друг. Отгадайте, кто же он?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Вам, ребята, он знаком,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Нас встречает огоньком,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И на всех глядит в упор –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Очень строгий …(</a:t>
            </a: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светофор)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Светофор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: Здравствуйте, ребята!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Я и вежливый и строгий,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Я известен на весь мир!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Я на улице широкой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Самый главный командир.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Все меня, конечно, знают.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Да и как меня не знать.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Все отлично понимают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Всё, что я хочу сказать.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- А готовы ли вы, ребята к сегодняшнему путешествию?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3074" name="Picture 2" descr="C:\Users\Сергей\Desktop\пдд\DSC064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42331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39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88640"/>
            <a:ext cx="5266928" cy="5937523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Вед: 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Конечно, ведь в сегодняшней встрече участвуют знатоки  правил дорожного движения. Вот послушай!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Ребёнок:</a:t>
            </a:r>
            <a:r>
              <a:rPr lang="ru-RU" b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Внимание: глядит в упор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На вас трёхглазый светофор-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Зелёный, жёлтый, красный глаз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Он каждому даёт приказ. 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Ребёнок    поднимает красный кружок.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Хоть у вас терпенья нет,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Подождите: красный свет!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Красный свет нам говорит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Стой! Опасно! Путь закрыт!     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Ребёнок    поднимает жёлтый кружок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Жёлтый свет-предупрежденье: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Жди сигнала для движенья.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Объявляю вам заранее: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Перехода больше нет!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Не спешите,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Посмотрите, посмотрите на меня!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Не спешите, подождите до зелёного огня.  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</a:t>
            </a: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Ребёнок  поднимает зеленый кружок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Зелёный свет открыл дорогу: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Переходить ребят могут.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Вот теперь идите смело -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Пешеходам путь открыт!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Проходите, разрешаю,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Не беда, что я один,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Я надёжно защищаю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От трамваев и машин!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Ребёнок    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Шум, движенье, гул моторов.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 Сразу можно растеряться,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 Коль в сигналах светофора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 Не умеешь разбираться.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098" name="Picture 2" descr="C:\Users\Сергей\Desktop\пдд\DSC064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016375" cy="301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37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708" y="731838"/>
            <a:ext cx="3915409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88640"/>
            <a:ext cx="4114800" cy="5937523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ru-RU" b="1" i="1" dirty="0" smtClean="0">
              <a:solidFill>
                <a:srgbClr val="0F243E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b="1" i="1" dirty="0">
              <a:solidFill>
                <a:srgbClr val="0F243E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Светофор: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Молодцы, знаете мои сигналы.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А  знаете ли вы, что первый светофор в России – мой прадедушка - был в форме трехцветного круга. Регулировщик поворачивал стрелку на нужный цвет, и машины выполняли его указания. Но такой светофор был неудобен, поэтому прослужил недолго.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Ему на смену пришли новые светофоры.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А теперь, чтобы продолжить движение, мы  поиграем в игру «Светофор».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Я показываю кружок, а вы выполняете мои сигналы: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- красный – молчим;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- желтый – хлопаем;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- зеленый – топаем.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29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5482952" cy="586551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Появляется Незнайка, он идёт по дороге, ударяя мячом об пол.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Незнайка</a:t>
            </a:r>
            <a:r>
              <a:rPr lang="ru-RU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: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Мой весёлый, звонкий мяч,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    Ты куда помчался вскачь?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    Красный, жёлтый, голубой. 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    Не угнаться за тобой!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Светофор  забирает у Незнайки мяч.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    На проезжей части, дети,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    Не играйте в игры эти.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    Бегать можно без оглядки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    Во дворе и на площадке.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Незнайка: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А почему это нельзя играть на дороге?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Ответы детей.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Незнайка:</a:t>
            </a:r>
            <a:r>
              <a:rPr lang="ru-RU" b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Ну, теперь мне всё понятно,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   Лучше я пойду обратно.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	              Лучше книжку полистаю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   И немного почитаю.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(Достаёт книгу, идёт и читает)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5122" name="Picture 2" descr="C:\Users\Сергей\Desktop\пдд\DSC064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72" y="1196752"/>
            <a:ext cx="3971428" cy="297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2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4834880" cy="5865515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Ребёнок: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Эй! Незнайка! Погоди!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 Дело кончится печально,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 Может быть немало бед.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 Ведь дорога - не читальня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 И не место для бесед!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Мальчик подбегает к Незнайке, берёт у него книгу. 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Ребёнок:     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Движеньем полон город: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 Бегут машины в ряд,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 Цветные светофоры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 И день, и ночь горят.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 Шагая осторожно,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 За улицей следи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 И только там, где можно,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 Её переходи!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Ребёнок: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И там, где днём трамваи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Спешат со всех сторон,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Нельзя ходить зевая!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Нельзя считать ворон!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Шагая осторожно,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За улицей следи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И только там, где можно.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Её переходи!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6146" name="Picture 2" descr="C:\Users\Сергей\Desktop\пдд\DSC064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73" y="1412777"/>
            <a:ext cx="3971528" cy="297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88640"/>
            <a:ext cx="7283152" cy="5937523"/>
          </a:xfrm>
        </p:spPr>
        <p:txBody>
          <a:bodyPr>
            <a:normAutofit fontScale="47500" lnSpcReduction="20000"/>
          </a:bodyPr>
          <a:lstStyle/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Вбегает Буратино.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Ведущий: 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Кто ты?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Буратино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: Я – Буратино – сын папы Карло! Хочу вместе с вами!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Ребёнок:     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А ты знаешь правила дорожного движения?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Буратино: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Конечно, знаю! Еще как знаю!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Ребёнок: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Ну что же, сейчас проверим.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Скажи, пожалуйста, как надо переходить дорогу?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Буратино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: Как? Как? Бегом! Пока полицейский  не видит!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Ведущий</a:t>
            </a:r>
            <a:r>
              <a:rPr lang="ru-RU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: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Ребята, он правильно ответил?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Дети: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НЕТ!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Ведущий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:    А как надо?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Ребёнок:     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Пешеход, пешеход!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   Помни ты про переход!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   Подземный, наземный,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   Похожий на зебру.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  Знай, что только переход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  От машин тебя спасёт!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Ребёнок:     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Правильно. А тебе, Буратино, второй вопрос. Как следует себя вести, если ты вышел из автобуса и тебе </a:t>
            </a:r>
            <a:endParaRPr lang="ru-RU" dirty="0" smtClean="0">
              <a:solidFill>
                <a:srgbClr val="0F243E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надо 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перейти на другую стороны улицы?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Буратино</a:t>
            </a:r>
            <a:r>
              <a:rPr lang="ru-RU" b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: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Да проще простого - пролезть между колёсами.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Ведущий: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Ай-ай-ай! Ребята, поможем Буратино, а то он совсем запутался.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Ответы детей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: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(- надо подождать,  пока автобус отойдёт,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- внимательно посмотреть по обеим сторонам дороги и затем переходить,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- а если рядом есть пешеходный переход, надо переходить только по нему.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Ребёнок:     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А теперь, Буратино,  ответь на последний вопрос: можно ли играть на проезжей части?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Буратино: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Смотря во что. В шахматы нельзя.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Ребёнок: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А почему?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Буратино: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Машины мне фигуры посбивают. А вот в хоккей можно. Ещё как!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Дети: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НЕТ!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Ребёнок: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Правил дорожных на свете не мало.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 Все бы их выучить нам не мешало,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 Но основное из правил движения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 Знать, как таблицу,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           Должны умноженья.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Буратино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:   Спасибо вам, ребята! Я понял, что плохо не знать правила дорожного движения. Я рад, что повстречался с вами. Теперь я обязательно выучу все правила дорожного движения и буду их соблюдать.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       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Светофор</a:t>
            </a:r>
            <a:r>
              <a:rPr lang="ru-RU" b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: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Хорошо, Буратино. Оставайся с нами.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 Сейчас мы ребятам загадаем загадки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7170" name="Picture 2" descr="C:\Users\Сергей\Desktop\пдд\DSC064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53876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59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88640"/>
            <a:ext cx="5626968" cy="593752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Если ты спешишь в пути</a:t>
            </a:r>
            <a:b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Через улицу пройти,</a:t>
            </a:r>
            <a:b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Там иди, где весь народ,</a:t>
            </a:r>
            <a:b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Там, где знак... </a:t>
            </a:r>
            <a:r>
              <a:rPr lang="ru-RU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(пешеходный переход)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.</a:t>
            </a:r>
            <a:b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***</a:t>
            </a:r>
            <a:b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А под этим знаком</a:t>
            </a:r>
            <a:b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Ни за что на свете</a:t>
            </a:r>
            <a:b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Не катайтесь, дети</a:t>
            </a:r>
            <a:b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На велосипеде. </a:t>
            </a:r>
            <a:r>
              <a:rPr lang="ru-RU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(Движение на велосипеде запрещено)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***</a:t>
            </a:r>
            <a:b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Вот троллейбус подошел,</a:t>
            </a:r>
            <a:b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Тормозят автобусы.</a:t>
            </a:r>
            <a:b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Ну, куда махнем, дружок?</a:t>
            </a:r>
            <a:b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Покажи на глобусе. </a:t>
            </a:r>
            <a:r>
              <a:rPr lang="ru-RU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(Место остановки автобуса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).</a:t>
            </a:r>
            <a:b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***</a:t>
            </a:r>
            <a:b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Ни во двор, ни в переулок,</a:t>
            </a:r>
            <a:b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Ни в пустячный закоулок</a:t>
            </a:r>
            <a:b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Не проехать тут никак</a:t>
            </a:r>
            <a:b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Не позволит этот знак.</a:t>
            </a:r>
            <a:b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Помни! Означает он </a:t>
            </a:r>
            <a:r>
              <a:rPr lang="ru-RU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«Въезд машинам запрещен!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»</a:t>
            </a:r>
            <a:b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***</a:t>
            </a:r>
            <a:b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Если нужно вызвать маму,</a:t>
            </a:r>
            <a:b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Позвонить гиппопотаму,</a:t>
            </a:r>
            <a:b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По пути связаться с другом-</a:t>
            </a:r>
            <a:b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Этот знак к твоим услугам!</a:t>
            </a:r>
            <a:r>
              <a:rPr lang="ru-RU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 (Телефон)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.</a:t>
            </a:r>
            <a:b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</a:b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Ведущий:</a:t>
            </a:r>
            <a:r>
              <a:rPr lang="ru-RU" b="1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 </a:t>
            </a:r>
            <a:r>
              <a:rPr lang="ru-RU" dirty="0" smtClean="0">
                <a:solidFill>
                  <a:srgbClr val="0F243E"/>
                </a:solidFill>
                <a:effectLst/>
                <a:latin typeface="Times New Roman"/>
                <a:ea typeface="Times New Roman"/>
              </a:rPr>
              <a:t> Молодцы, ребята!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36" y="116632"/>
            <a:ext cx="12382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486" y="980728"/>
            <a:ext cx="142658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556792"/>
            <a:ext cx="1079500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http://im1-tub-ru.yandex.net/i?id=6799ff5360626662fa4580ee9d00845c-96-144&amp;n=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12954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09120"/>
            <a:ext cx="1145630" cy="114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3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</TotalTime>
  <Words>555</Words>
  <Application>Microsoft Office PowerPoint</Application>
  <PresentationFormat>Экран (4:3)</PresentationFormat>
  <Paragraphs>192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9</cp:revision>
  <dcterms:created xsi:type="dcterms:W3CDTF">2014-11-23T15:01:11Z</dcterms:created>
  <dcterms:modified xsi:type="dcterms:W3CDTF">2014-11-24T15:53:56Z</dcterms:modified>
</cp:coreProperties>
</file>