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894" y="5157192"/>
            <a:ext cx="1862137" cy="186213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DD44B-6850-414F-88CD-EF0D34AE8D3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9FCDD-7B86-4720-BBDF-3B99B13D2F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952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pattFill prst="pct60">
          <a:fgClr>
            <a:srgbClr val="00B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179512" y="188640"/>
            <a:ext cx="8784976" cy="64883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pic>
        <p:nvPicPr>
          <p:cNvPr id="4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4437063"/>
            <a:ext cx="1570037" cy="223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41B85-232E-4A7B-9252-1D97C2FA558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421F2-D47A-4AED-A314-18735FED2F2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582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AD660-9249-4EB1-BEA9-6B6A654CDD9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92A39-B451-4317-8ABA-E4C7F00FF12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412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E44E-C40D-4370-A97F-A02AA84376C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60CA1-30F8-46C4-97E3-C1907B82EEC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785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E6788-F61E-44D7-AE26-DEA0E0652A6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D21A0-FB70-48D9-81F4-8C5D6DEE881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21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5B111-EC2A-48BD-A6DE-EA71B9CCDFB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2D7C3-1806-44CC-BC0C-E1766E464D4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4414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62B3C-24A7-4906-BF7E-9B8FC3F4D80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9C511-9508-4190-A5CB-7C40646E342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8639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F98BA-22FE-4C5D-A9FD-4A3D3A50E5A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B7B82-4DB2-4493-9FB4-4B047C10D00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49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69A8D-9A70-4F33-8571-BE19775B489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7778E-F388-4C97-99DE-824865C7771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594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8503-F3BE-414A-A947-0DB6355A521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EC5CF-C41E-4AC7-AB8B-51D8DC1FD56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2351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DC14B-8FED-42D2-BE9B-455653C8F75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F7472-9013-4D43-89E0-9CD239544C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197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010BE9-580D-4A5F-AACB-A57A3060515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D43094-06FC-4819-BC25-B46334A992C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861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 Отношения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005064"/>
            <a:ext cx="4464496" cy="86409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590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B050"/>
                </a:solidFill>
              </a:rPr>
              <a:t>Устно:</a:t>
            </a: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Что больше и на сколько?</a:t>
            </a:r>
          </a:p>
          <a:p>
            <a:pPr marL="0" indent="0">
              <a:buNone/>
            </a:pPr>
            <a:r>
              <a:rPr lang="ru-RU" b="1" i="1" dirty="0" smtClean="0"/>
              <a:t>а) 20% от 50  или 50% от 20;</a:t>
            </a:r>
          </a:p>
          <a:p>
            <a:pPr marL="0" indent="0">
              <a:buNone/>
            </a:pPr>
            <a:r>
              <a:rPr lang="ru-RU" b="1" i="1" dirty="0" smtClean="0"/>
              <a:t>б) 10% о т 40  или 20% от 20;</a:t>
            </a:r>
          </a:p>
          <a:p>
            <a:pPr marL="0" indent="0">
              <a:buNone/>
            </a:pPr>
            <a:r>
              <a:rPr lang="ru-RU" b="1" i="1" dirty="0" smtClean="0"/>
              <a:t>в) 2% от 8000  или 20% от 800.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90004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b="1" i="1" dirty="0" smtClean="0">
                <a:solidFill>
                  <a:srgbClr val="00B050"/>
                </a:solidFill>
              </a:rPr>
              <a:t>Устно:</a:t>
            </a:r>
            <a:br>
              <a:rPr lang="ru-RU" b="1" i="1" dirty="0" smtClean="0">
                <a:solidFill>
                  <a:srgbClr val="00B050"/>
                </a:solidFill>
              </a:rPr>
            </a:b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2068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Найдите число, если </a:t>
            </a:r>
          </a:p>
          <a:p>
            <a:pPr marL="0" indent="0">
              <a:buNone/>
            </a:pPr>
            <a:r>
              <a:rPr lang="ru-RU" b="1" i="1" dirty="0" smtClean="0"/>
              <a:t>а) 15% его равны 300;</a:t>
            </a:r>
          </a:p>
          <a:p>
            <a:pPr marL="0" indent="0">
              <a:buNone/>
            </a:pPr>
            <a:r>
              <a:rPr lang="ru-RU" b="1" i="1" dirty="0" smtClean="0"/>
              <a:t>б) 400% его равны 8000.</a:t>
            </a:r>
          </a:p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r>
              <a:rPr lang="ru-RU" b="1" i="1" dirty="0" smtClean="0"/>
              <a:t>Найдите отношение 5 кг к 2 кг;</a:t>
            </a:r>
          </a:p>
          <a:p>
            <a:pPr marL="0" indent="0">
              <a:buNone/>
            </a:pPr>
            <a:r>
              <a:rPr lang="ru-RU" b="1" i="1" dirty="0" smtClean="0"/>
              <a:t>4 ч к 3 ч;    </a:t>
            </a:r>
          </a:p>
          <a:p>
            <a:pPr marL="0" indent="0">
              <a:buNone/>
            </a:pPr>
            <a:r>
              <a:rPr lang="ru-RU" b="1" i="1" dirty="0" smtClean="0"/>
              <a:t>6 т к 5 т;  </a:t>
            </a:r>
          </a:p>
          <a:p>
            <a:pPr marL="0" indent="0">
              <a:buNone/>
            </a:pPr>
            <a:r>
              <a:rPr lang="ru-RU" b="1" i="1" dirty="0" smtClean="0"/>
              <a:t> 2 </a:t>
            </a:r>
            <a:r>
              <a:rPr lang="ru-RU" b="1" i="1" dirty="0" err="1" smtClean="0"/>
              <a:t>дм</a:t>
            </a:r>
            <a:r>
              <a:rPr lang="ru-RU" b="1" i="1" dirty="0" smtClean="0"/>
              <a:t> к 5 </a:t>
            </a:r>
            <a:r>
              <a:rPr lang="ru-RU" b="1" i="1" dirty="0" err="1" smtClean="0"/>
              <a:t>дм</a:t>
            </a:r>
            <a:r>
              <a:rPr lang="ru-RU" b="1" i="1" dirty="0" smtClean="0"/>
              <a:t>; </a:t>
            </a:r>
          </a:p>
          <a:p>
            <a:pPr marL="0" indent="0">
              <a:buNone/>
            </a:pPr>
            <a:r>
              <a:rPr lang="ru-RU" b="1" i="1" dirty="0" smtClean="0"/>
              <a:t>4 га к 12 га.</a:t>
            </a:r>
          </a:p>
          <a:p>
            <a:pPr marL="0" indent="0">
              <a:buNone/>
            </a:pPr>
            <a:r>
              <a:rPr lang="ru-RU" b="1" i="1" dirty="0" smtClean="0"/>
              <a:t>Что показывает каждое отношение?</a:t>
            </a:r>
          </a:p>
          <a:p>
            <a:pPr marL="0" indent="0">
              <a:buNone/>
            </a:pPr>
            <a:r>
              <a:rPr lang="ru-RU" b="1" i="1" dirty="0" smtClean="0"/>
              <a:t>Отношением каких величин оно является?</a:t>
            </a:r>
          </a:p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10684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Запишите число 6 четырьмя пятёрками;</a:t>
            </a:r>
          </a:p>
          <a:p>
            <a:pPr marL="0" indent="0">
              <a:buNone/>
            </a:pPr>
            <a:r>
              <a:rPr lang="ru-RU" dirty="0" smtClean="0"/>
              <a:t>55 : 5 - 5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Запишите число 7 пятью пятёрками</a:t>
            </a:r>
          </a:p>
          <a:p>
            <a:pPr marL="0" indent="0">
              <a:buNone/>
            </a:pPr>
            <a:r>
              <a:rPr lang="ru-RU" dirty="0" smtClean="0"/>
              <a:t>5 : 5 + 5 + 5 : 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558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820472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smtClean="0">
                <a:solidFill>
                  <a:srgbClr val="C00000"/>
                </a:solidFill>
              </a:rPr>
              <a:t>При </a:t>
            </a:r>
            <a:r>
              <a:rPr lang="ru-RU" b="1" dirty="0">
                <a:solidFill>
                  <a:srgbClr val="C00000"/>
                </a:solidFill>
              </a:rPr>
              <a:t>обработке заготовки детали её масса уменьшилась со 120 кг до 105000 г.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На сколько процентов уменьшилась масса заготовки?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60648"/>
            <a:ext cx="4441676" cy="333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4094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71538" y="1844675"/>
            <a:ext cx="7408862" cy="4281488"/>
          </a:xfrm>
        </p:spPr>
        <p:txBody>
          <a:bodyPr/>
          <a:lstStyle/>
          <a:p>
            <a:pPr>
              <a:buFontTx/>
              <a:buNone/>
            </a:pPr>
            <a:r>
              <a:rPr lang="ru-RU" sz="3600" smtClean="0"/>
              <a:t>    1) 9,6 ц =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15888"/>
            <a:ext cx="8188325" cy="1728787"/>
          </a:xfrm>
        </p:spPr>
        <p:txBody>
          <a:bodyPr/>
          <a:lstStyle/>
          <a:p>
            <a:r>
              <a:rPr lang="ru-RU" sz="2800" i="1" smtClean="0">
                <a:latin typeface="Arial" charset="0"/>
              </a:rPr>
              <a:t>Задача 3. Масса станка 9,6 ц, а масса электромотора 36 кг. Найдите отношение массы электромотора к массе станка.</a:t>
            </a:r>
            <a:r>
              <a:rPr lang="ru-RU" sz="2800" smtClean="0"/>
              <a:t> </a:t>
            </a:r>
            <a:r>
              <a:rPr lang="ru-RU" sz="4000" smtClean="0"/>
              <a:t> 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132138" y="1836738"/>
            <a:ext cx="165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3200" smtClean="0">
                <a:solidFill>
                  <a:prstClr val="black"/>
                </a:solidFill>
                <a:latin typeface="Arial" charset="0"/>
              </a:rPr>
              <a:t>960 кг</a:t>
            </a: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omic Sans MS" pitchFamily="66" charset="0"/>
            </a:endParaRP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1403350" y="2728913"/>
          <a:ext cx="3960813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Формула" r:id="rId3" imgW="1892300" imgH="393700" progId="Equation.3">
                  <p:embed/>
                </p:oleObj>
              </mc:Choice>
              <mc:Fallback>
                <p:oleObj name="Формула" r:id="rId3" imgW="18923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728913"/>
                        <a:ext cx="3960813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84213" y="3789363"/>
            <a:ext cx="77755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800" smtClean="0">
                <a:solidFill>
                  <a:prstClr val="black"/>
                </a:solidFill>
                <a:latin typeface="Arial" charset="0"/>
              </a:rPr>
              <a:t>    </a:t>
            </a:r>
            <a:r>
              <a:rPr lang="ru-RU" sz="2800" i="1" smtClean="0">
                <a:solidFill>
                  <a:prstClr val="black"/>
                </a:solidFill>
                <a:latin typeface="Arial" charset="0"/>
              </a:rPr>
              <a:t>Ответ: масса электромотора составляет 3,75% массы станка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50825" y="5013325"/>
            <a:ext cx="8497888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3200" b="1" i="1" smtClean="0">
                <a:solidFill>
                  <a:srgbClr val="0080FF"/>
                </a:solidFill>
                <a:latin typeface="Arial" charset="0"/>
              </a:rPr>
              <a:t>Чтобы найти отношение двух величин, надо сначала выразить их в одной единице измерения</a:t>
            </a:r>
          </a:p>
        </p:txBody>
      </p:sp>
      <p:sp>
        <p:nvSpPr>
          <p:cNvPr id="14345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466725" cy="431800"/>
          </a:xfrm>
          <a:prstGeom prst="actionButtonBackPrevious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1126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9F9F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математика">
  <a:themeElements>
    <a:clrScheme name="Стандартная">
      <a:dk1>
        <a:sysClr val="windowText" lastClr="000000"/>
      </a:dk1>
      <a:lt1>
        <a:sysClr val="window" lastClr="F9F9F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207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Тема Office</vt:lpstr>
      <vt:lpstr>математика</vt:lpstr>
      <vt:lpstr>Формула</vt:lpstr>
      <vt:lpstr> Отношения</vt:lpstr>
      <vt:lpstr>Устно:</vt:lpstr>
      <vt:lpstr>Устно: </vt:lpstr>
      <vt:lpstr>Презентация PowerPoint</vt:lpstr>
      <vt:lpstr> </vt:lpstr>
      <vt:lpstr>Задача 3. Масса станка 9,6 ц, а масса электромотора 36 кг. Найдите отношение массы электромотора к массе станка.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Отношения</dc:title>
  <dc:creator>www</dc:creator>
  <cp:lastModifiedBy>www</cp:lastModifiedBy>
  <cp:revision>6</cp:revision>
  <dcterms:created xsi:type="dcterms:W3CDTF">2015-12-21T15:51:21Z</dcterms:created>
  <dcterms:modified xsi:type="dcterms:W3CDTF">2015-12-22T16:30:12Z</dcterms:modified>
</cp:coreProperties>
</file>