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8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9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6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0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9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600DE-4C43-49A6-8547-18F9C558EDA2}" type="datetimeFigureOut">
              <a:rPr lang="ru-RU" smtClean="0"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88ED-6B55-4B2C-9715-E7B45C93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3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9412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Закликаем  весну «</a:t>
            </a:r>
            <a:r>
              <a:rPr lang="ru-RU" sz="2000" dirty="0" err="1" smtClean="0"/>
              <a:t>Ой,кулики,жаворонушки</a:t>
            </a:r>
            <a:r>
              <a:rPr lang="ru-RU" sz="2000" dirty="0" smtClean="0"/>
              <a:t>»  Двигательная импровизация</a:t>
            </a:r>
            <a:br>
              <a:rPr lang="ru-RU" sz="2000" dirty="0" smtClean="0"/>
            </a:br>
            <a:r>
              <a:rPr lang="ru-RU" sz="2000" dirty="0" smtClean="0"/>
              <a:t>под музыку концерта Вивальди.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6713"/>
            <a:ext cx="4038600" cy="2592287"/>
          </a:xfrm>
          <a:ln>
            <a:solidFill>
              <a:schemeClr val="accent2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4745"/>
            <a:ext cx="4038600" cy="2592288"/>
          </a:xfrm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05064"/>
            <a:ext cx="4104455" cy="28529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744416" cy="26369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9553" y="3861048"/>
            <a:ext cx="407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«Ручеёк» с игровым элементом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4221088"/>
            <a:ext cx="469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Активное слушание с </a:t>
            </a:r>
            <a:r>
              <a:rPr lang="ru-RU" dirty="0" err="1" smtClean="0"/>
              <a:t>музицированием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53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Двигательная импровизация под музыку </a:t>
            </a:r>
            <a:r>
              <a:rPr lang="ru-RU" sz="2000" dirty="0" err="1" smtClean="0"/>
              <a:t>ПИЧайковского</a:t>
            </a:r>
            <a:r>
              <a:rPr lang="ru-RU" sz="2000" dirty="0" smtClean="0"/>
              <a:t> «Подснежник»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5" y="836712"/>
            <a:ext cx="4038600" cy="2736304"/>
          </a:xfrm>
          <a:solidFill>
            <a:schemeClr val="tx2"/>
          </a:solidFill>
          <a:ln>
            <a:solidFill>
              <a:schemeClr val="accent2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4705"/>
            <a:ext cx="4038600" cy="2811239"/>
          </a:xfrm>
          <a:solidFill>
            <a:schemeClr val="accent1"/>
          </a:solidFill>
          <a:ln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77072"/>
            <a:ext cx="3816424" cy="2592287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05" y="4143462"/>
            <a:ext cx="4392487" cy="259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861" y="3575944"/>
            <a:ext cx="775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Вальс цветов </a:t>
            </a:r>
            <a:r>
              <a:rPr lang="ru-RU" dirty="0" err="1" smtClean="0"/>
              <a:t>ПИЧайковского</a:t>
            </a:r>
            <a:r>
              <a:rPr lang="ru-RU" dirty="0" smtClean="0"/>
              <a:t> звучит в исполнении симфонического оркестра.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59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Работа с интерактивным оборудованием в программе «М</a:t>
            </a:r>
            <a:r>
              <a:rPr lang="en-US" sz="2000" dirty="0" smtClean="0">
                <a:solidFill>
                  <a:srgbClr val="FF0000"/>
                </a:solidFill>
              </a:rPr>
              <a:t>IMIO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u="sng" dirty="0" smtClean="0"/>
              <a:t>Викторина по произведениям </a:t>
            </a:r>
            <a:r>
              <a:rPr lang="ru-RU" sz="2000" u="sng" dirty="0" err="1" smtClean="0"/>
              <a:t>ПИЧайковского</a:t>
            </a:r>
            <a:r>
              <a:rPr lang="ru-RU" sz="2000" u="sng" dirty="0"/>
              <a:t> </a:t>
            </a:r>
            <a:r>
              <a:rPr lang="ru-RU" sz="2000" u="sng" dirty="0" smtClean="0"/>
              <a:t>«Угадай что звучит?»</a:t>
            </a:r>
            <a:endParaRPr lang="ru-RU" sz="20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038600" cy="2448272"/>
          </a:xfrm>
          <a:ln>
            <a:solidFill>
              <a:srgbClr val="00B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038600" cy="2448272"/>
          </a:xfrm>
          <a:ln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4104456" cy="2649228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710558" cy="2635373"/>
          </a:xfrm>
          <a:prstGeom prst="rect">
            <a:avLst/>
          </a:prstGeom>
          <a:ln>
            <a:solidFill>
              <a:srgbClr val="00B05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505524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45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Закликаем  весну «Ой,кулики,жаворонушки»  Двигательная импровизация под музыку концерта Вивальди.</vt:lpstr>
      <vt:lpstr>Двигательная импровизация под музыку ПИЧайковского «Подснежник»</vt:lpstr>
      <vt:lpstr>Работа с интерактивным оборудованием в программе «МIMIO» Викторина по произведениям ПИЧайковского «Угадай что звучит?»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Ляночка</dc:creator>
  <cp:lastModifiedBy>Ляночка</cp:lastModifiedBy>
  <cp:revision>7</cp:revision>
  <dcterms:created xsi:type="dcterms:W3CDTF">2014-08-28T11:14:10Z</dcterms:created>
  <dcterms:modified xsi:type="dcterms:W3CDTF">2014-08-28T12:17:44Z</dcterms:modified>
</cp:coreProperties>
</file>