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67" r:id="rId4"/>
    <p:sldId id="257" r:id="rId5"/>
    <p:sldId id="259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719" autoAdjust="0"/>
  </p:normalViewPr>
  <p:slideViewPr>
    <p:cSldViewPr>
      <p:cViewPr varScale="1">
        <p:scale>
          <a:sx n="73" d="100"/>
          <a:sy n="73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2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0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1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2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3CE2-D74C-49E1-B531-EF7DBC3F4686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DBA9-306A-4996-958A-365D68C33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29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3681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Рождество</a:t>
            </a:r>
            <a:r>
              <a:rPr lang="ru-RU" sz="4800" dirty="0" smtClean="0"/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Христово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560840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этот день в небольшом городке Вифлееме произошло небывалое событие — родился Сын Божий Иисус Христос.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Придя на землю, Христос не был встречен почетом, знатностью и богатством. У Него даже не было колыбели, как у всех детей, не было и пристанища — Он родился за городом, в пещере и был положен в ясли, куда кладут корм для животных.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Первыми гостями божественного младенца были не цари и вельможи, а простые пастухи.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Пастухи первыми поспешили поклониться новорожденному Спасителю. В это время с дарами Царю Мира шли волхвы (древние мудрецы) с востока. Волхвы принесли Младенцу дары: золото, ладан и смирну.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Содержимое 3" descr="http://wfiles.brothersoft.com/t/the-birth-of-jesus_76179-1920x120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584" y="2348880"/>
            <a:ext cx="7776864" cy="4381947"/>
          </a:xfrm>
          <a:noFill/>
        </p:spPr>
      </p:pic>
    </p:spTree>
    <p:extLst>
      <p:ext uri="{BB962C8B-B14F-4D97-AF65-F5344CB8AC3E}">
        <p14:creationId xmlns:p14="http://schemas.microsoft.com/office/powerpoint/2010/main" val="25481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2890664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Рождество отмечали  песнями ходили по домам, устраивали хороводы и пляски, рядились медведями, свиньями, одевали различные маски. В деревнях святки отмечали всем миром, переходя из хаты в хату. Но и в городах рождественские гулянья славились размахом. Люди веселились  на площадях, где устанавливали карусели, рынки, чайные, горки для детей, катались на санях запряженные тройкой лошадей.</a:t>
            </a:r>
            <a:endParaRPr lang="ru-RU" sz="1800" dirty="0"/>
          </a:p>
        </p:txBody>
      </p:sp>
      <p:pic>
        <p:nvPicPr>
          <p:cNvPr id="4" name="Рисунок 1" descr="http://www.kartarus.lv/userfiles/image/68134008_1292906217_N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332656"/>
            <a:ext cx="5513809" cy="58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8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2" descr="http://news.datanews.ru/images/news/11_12/260643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76672"/>
            <a:ext cx="7704856" cy="57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9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pic>
        <p:nvPicPr>
          <p:cNvPr id="5" name="Содержимое 3" descr="http://www.okraina.com.ua/public/image/upload/main/big_54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632" y="2519030"/>
            <a:ext cx="6552728" cy="41525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наших дней на Руси сохранились традиции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колядования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пения  колядок под окнами, Коляда символизирует поклонение. Солнцу, дающему плодородие и радость. Колядовали обычно ходя с Рождественской звездой. Сами колядки – это народные песни и присказки на рождественскую тему.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90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2089" y="620688"/>
            <a:ext cx="4484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</a:t>
            </a:r>
            <a:r>
              <a:rPr lang="ru-RU" dirty="0"/>
              <a:t>один не менее главный символ Рождества Христова - это елка. Почему же именно елка? А потому что, согласно писаниям, в ночь, когда родился Иисус, царем Иудеи был отдан приказ убыть всех младенцев, родившихся той ночью. И вход в пещеру, в которой родился Иисус был в целях маскировки прикрыт еловыми ветками.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6.vridar.org/wp-content/uploads/2015/07/star-of-bethlehem-2-e14372048199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55596"/>
            <a:ext cx="31907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dab4d925dae962c3b0a1b78c0337dc25&amp;n=33&amp;h=215&amp;w=3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1" y="557972"/>
            <a:ext cx="345147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836" y="4293096"/>
            <a:ext cx="3779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Самым основным символом Рождества Христова является звезда, которая оповестила волхвов о Рождении младенца и привела их к нему.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3028" y="188640"/>
            <a:ext cx="3918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Символы Рождества в России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57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Погодные рождественские приметы</a:t>
            </a:r>
          </a:p>
          <a:p>
            <a:pPr algn="ctr"/>
            <a:r>
              <a:rPr lang="ru-RU" dirty="0"/>
              <a:t>- всегда считалось, что с Рождественского сочельника солнышко идет на лето, а </a:t>
            </a:r>
            <a:r>
              <a:rPr lang="ru-RU" dirty="0" smtClean="0"/>
              <a:t>   зима </a:t>
            </a:r>
            <a:r>
              <a:rPr lang="ru-RU" dirty="0"/>
              <a:t>– на мороз, следовательно, день станет длиннее, а морозы – крепче.</a:t>
            </a:r>
          </a:p>
          <a:p>
            <a:pPr algn="ctr"/>
            <a:r>
              <a:rPr lang="ru-RU" dirty="0"/>
              <a:t>- если в канун Рождества, то есть 6 января, будет сильная метель, то весна придет весьма рано, также рано появится и первая зелень.</a:t>
            </a:r>
          </a:p>
          <a:p>
            <a:pPr algn="ctr"/>
            <a:r>
              <a:rPr lang="ru-RU" dirty="0"/>
              <a:t>- весна окажется крайне холодной, если день Рождества будет теплым.</a:t>
            </a:r>
          </a:p>
        </p:txBody>
      </p:sp>
      <p:pic>
        <p:nvPicPr>
          <p:cNvPr id="2050" name="Picture 2" descr="http://www.christmasidol.com/wp-content/uploads/2014/09/christmas-animated-screensaver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2204864"/>
            <a:ext cx="79928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asyan.org/potrb/%D0%A1%D1%86%D0%B5%D0%BD%D0%B0%D1%80%D0%B8%D0%B9+%D0%BF%D1%80%D0%B0%D0%B7%D0%B4%D0%BD%D0%B8%D0%BA%D0%B0+%C2%AB%D0%9D%D0%BE%D0%B2%D0%BE%D0%B3%D0%BE%D0%B4%D0%BD%D0%B5%D0%B5+%D1%87%D1%83%D0%B4%D0%BE%C2%BBb/1380270_html_4daff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04665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Святой звезды зажглись осколки.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 каждой новогодней елке.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в каждой радостной улыбке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Узнаем праздник без ошибки.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Сегодня маленький Христос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Спасенья Чудо нам принес.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Сверкает снега серебро.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хочется дарить добро.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хочется летать, как птица.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Любви Всевышнего открыться.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 приходу Чуда все готово -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Сегодня - Рождество Христово!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68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Рождество Христово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main</cp:lastModifiedBy>
  <cp:revision>6</cp:revision>
  <dcterms:created xsi:type="dcterms:W3CDTF">2016-01-06T08:13:28Z</dcterms:created>
  <dcterms:modified xsi:type="dcterms:W3CDTF">2016-01-06T08:22:05Z</dcterms:modified>
</cp:coreProperties>
</file>