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262" r:id="rId9"/>
    <p:sldId id="263" r:id="rId10"/>
    <p:sldId id="264" r:id="rId11"/>
    <p:sldId id="268" r:id="rId12"/>
    <p:sldId id="265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CCFF"/>
    <a:srgbClr val="33CC33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5E2C4-C3AB-4037-833D-B22C96BFA4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879B0-AC1E-4667-BD81-B32B73B30396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Преемственность между начальной школой и 5-м классом предполагает следующие направления:</a:t>
          </a:r>
          <a:endParaRPr lang="ru-RU" dirty="0">
            <a:latin typeface="Cambria" pitchFamily="18" charset="0"/>
          </a:endParaRPr>
        </a:p>
      </dgm:t>
    </dgm:pt>
    <dgm:pt modelId="{249ECE89-C535-42DE-84C2-E6F8BE564BE4}" type="parTrans" cxnId="{B41F9508-C09A-4EA4-859B-B92904EF97F7}">
      <dgm:prSet/>
      <dgm:spPr/>
      <dgm:t>
        <a:bodyPr/>
        <a:lstStyle/>
        <a:p>
          <a:endParaRPr lang="ru-RU"/>
        </a:p>
      </dgm:t>
    </dgm:pt>
    <dgm:pt modelId="{421E128C-C48A-4807-8CA5-4A45499D5A29}" type="sibTrans" cxnId="{B41F9508-C09A-4EA4-859B-B92904EF97F7}">
      <dgm:prSet/>
      <dgm:spPr/>
      <dgm:t>
        <a:bodyPr/>
        <a:lstStyle/>
        <a:p>
          <a:endParaRPr lang="ru-RU"/>
        </a:p>
      </dgm:t>
    </dgm:pt>
    <dgm:pt modelId="{663CD1E4-D9E3-4E55-BD03-CE82A7ECBB23}" type="asst">
      <dgm:prSet phldrT="[Текст]"/>
      <dgm:spPr>
        <a:solidFill>
          <a:srgbClr val="33CC33"/>
        </a:solidFill>
      </dgm:spPr>
      <dgm:t>
        <a:bodyPr/>
        <a:lstStyle/>
        <a:p>
          <a:r>
            <a:rPr lang="ru-RU" dirty="0" smtClean="0">
              <a:latin typeface="Cambria" pitchFamily="18" charset="0"/>
            </a:rPr>
            <a:t>организация учебного процесса</a:t>
          </a:r>
          <a:endParaRPr lang="ru-RU" dirty="0">
            <a:latin typeface="Cambria" pitchFamily="18" charset="0"/>
          </a:endParaRPr>
        </a:p>
      </dgm:t>
    </dgm:pt>
    <dgm:pt modelId="{26316668-114D-4707-84D0-AFDC3CBCF032}" type="parTrans" cxnId="{521188D7-7EB8-40E8-9E6F-BC2EF9386B86}">
      <dgm:prSet/>
      <dgm:spPr/>
      <dgm:t>
        <a:bodyPr/>
        <a:lstStyle/>
        <a:p>
          <a:endParaRPr lang="ru-RU"/>
        </a:p>
      </dgm:t>
    </dgm:pt>
    <dgm:pt modelId="{5B30B681-6067-4912-900A-11A14AAD6723}" type="sibTrans" cxnId="{521188D7-7EB8-40E8-9E6F-BC2EF9386B86}">
      <dgm:prSet/>
      <dgm:spPr/>
      <dgm:t>
        <a:bodyPr/>
        <a:lstStyle/>
        <a:p>
          <a:endParaRPr lang="ru-RU"/>
        </a:p>
      </dgm:t>
    </dgm:pt>
    <dgm:pt modelId="{949C8785-11E1-4DB7-BC3B-8E7F66E1F4E2}">
      <dgm:prSet phldrT="[Текст]"/>
      <dgm:spPr>
        <a:solidFill>
          <a:srgbClr val="FF99CC"/>
        </a:solidFill>
      </dgm:spPr>
      <dgm:t>
        <a:bodyPr/>
        <a:lstStyle/>
        <a:p>
          <a:r>
            <a:rPr lang="ru-RU" dirty="0" smtClean="0">
              <a:latin typeface="Cambria" pitchFamily="18" charset="0"/>
            </a:rPr>
            <a:t>образовательные программы</a:t>
          </a:r>
          <a:endParaRPr lang="ru-RU" dirty="0">
            <a:latin typeface="Cambria" pitchFamily="18" charset="0"/>
          </a:endParaRPr>
        </a:p>
      </dgm:t>
    </dgm:pt>
    <dgm:pt modelId="{DD6472A3-D05E-447D-A924-5B97E63E22A6}" type="parTrans" cxnId="{6DC32464-A852-48F5-B66B-3CB86C89B776}">
      <dgm:prSet/>
      <dgm:spPr/>
      <dgm:t>
        <a:bodyPr/>
        <a:lstStyle/>
        <a:p>
          <a:endParaRPr lang="ru-RU"/>
        </a:p>
      </dgm:t>
    </dgm:pt>
    <dgm:pt modelId="{3CFEE0B1-04C5-4B0E-9612-845031808776}" type="sibTrans" cxnId="{6DC32464-A852-48F5-B66B-3CB86C89B776}">
      <dgm:prSet/>
      <dgm:spPr/>
      <dgm:t>
        <a:bodyPr/>
        <a:lstStyle/>
        <a:p>
          <a:endParaRPr lang="ru-RU"/>
        </a:p>
      </dgm:t>
    </dgm:pt>
    <dgm:pt modelId="{489370EA-FBA4-4F15-8B85-F2A8A9833EE0}">
      <dgm:prSet phldrT="[Текст]"/>
      <dgm:spPr>
        <a:solidFill>
          <a:srgbClr val="99CCFF"/>
        </a:solidFill>
      </dgm:spPr>
      <dgm:t>
        <a:bodyPr/>
        <a:lstStyle/>
        <a:p>
          <a:r>
            <a:rPr lang="ru-RU" dirty="0" smtClean="0">
              <a:latin typeface="Cambria" pitchFamily="18" charset="0"/>
            </a:rPr>
            <a:t>единые требования к учащимся</a:t>
          </a:r>
          <a:endParaRPr lang="ru-RU" dirty="0">
            <a:latin typeface="Cambria" pitchFamily="18" charset="0"/>
          </a:endParaRPr>
        </a:p>
      </dgm:t>
    </dgm:pt>
    <dgm:pt modelId="{807C337F-4EDE-41B9-92BA-3A7D0B41BD21}" type="parTrans" cxnId="{1A91829D-57CC-47CF-8191-BD77FBB6CBCA}">
      <dgm:prSet/>
      <dgm:spPr/>
      <dgm:t>
        <a:bodyPr/>
        <a:lstStyle/>
        <a:p>
          <a:endParaRPr lang="ru-RU"/>
        </a:p>
      </dgm:t>
    </dgm:pt>
    <dgm:pt modelId="{E13AF559-02FB-4ADC-8399-C0140152FB8A}" type="sibTrans" cxnId="{1A91829D-57CC-47CF-8191-BD77FBB6CBCA}">
      <dgm:prSet/>
      <dgm:spPr/>
      <dgm:t>
        <a:bodyPr/>
        <a:lstStyle/>
        <a:p>
          <a:endParaRPr lang="ru-RU"/>
        </a:p>
      </dgm:t>
    </dgm:pt>
    <dgm:pt modelId="{22C6A09A-1C8F-4E60-9F60-B1F4C7BA224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Cambria" pitchFamily="18" charset="0"/>
            </a:rPr>
            <a:t>структура уроков</a:t>
          </a:r>
          <a:endParaRPr lang="ru-RU" dirty="0">
            <a:latin typeface="Cambria" pitchFamily="18" charset="0"/>
          </a:endParaRPr>
        </a:p>
      </dgm:t>
    </dgm:pt>
    <dgm:pt modelId="{B810B3BC-42C4-4DC6-9968-138194D259F9}" type="parTrans" cxnId="{811E5E20-397D-4E8F-8DE7-61ECCAA78115}">
      <dgm:prSet/>
      <dgm:spPr/>
      <dgm:t>
        <a:bodyPr/>
        <a:lstStyle/>
        <a:p>
          <a:endParaRPr lang="ru-RU"/>
        </a:p>
      </dgm:t>
    </dgm:pt>
    <dgm:pt modelId="{65BC2D9B-4755-4BF2-A62A-2BA23C902167}" type="sibTrans" cxnId="{811E5E20-397D-4E8F-8DE7-61ECCAA78115}">
      <dgm:prSet/>
      <dgm:spPr/>
      <dgm:t>
        <a:bodyPr/>
        <a:lstStyle/>
        <a:p>
          <a:endParaRPr lang="ru-RU"/>
        </a:p>
      </dgm:t>
    </dgm:pt>
    <dgm:pt modelId="{40766E4E-7C65-4696-9A58-FDF2BDE59E15}" type="pres">
      <dgm:prSet presAssocID="{75C5E2C4-C3AB-4037-833D-B22C96BFA4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D30285-48B7-4997-9CCF-F8980109547E}" type="pres">
      <dgm:prSet presAssocID="{6AE879B0-AC1E-4667-BD81-B32B73B30396}" presName="hierRoot1" presStyleCnt="0">
        <dgm:presLayoutVars>
          <dgm:hierBranch val="init"/>
        </dgm:presLayoutVars>
      </dgm:prSet>
      <dgm:spPr/>
    </dgm:pt>
    <dgm:pt modelId="{F87D3418-65BA-47B6-8F6C-CBB80B03DE3C}" type="pres">
      <dgm:prSet presAssocID="{6AE879B0-AC1E-4667-BD81-B32B73B30396}" presName="rootComposite1" presStyleCnt="0"/>
      <dgm:spPr/>
    </dgm:pt>
    <dgm:pt modelId="{445E5250-7265-4E1E-A2AA-0D998EC1AC4D}" type="pres">
      <dgm:prSet presAssocID="{6AE879B0-AC1E-4667-BD81-B32B73B30396}" presName="rootText1" presStyleLbl="node0" presStyleIdx="0" presStyleCnt="1" custAng="0" custScaleX="162472" custLinFactNeighborX="-1631" custLinFactNeighborY="-30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1FECF6-537B-4C1D-9132-442451FB77DD}" type="pres">
      <dgm:prSet presAssocID="{6AE879B0-AC1E-4667-BD81-B32B73B3039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FE683F-5B87-4B20-A1EE-5D2CD8DBDE8B}" type="pres">
      <dgm:prSet presAssocID="{6AE879B0-AC1E-4667-BD81-B32B73B30396}" presName="hierChild2" presStyleCnt="0"/>
      <dgm:spPr/>
    </dgm:pt>
    <dgm:pt modelId="{FFEFE702-6040-4DD5-80D5-6192A3F07D51}" type="pres">
      <dgm:prSet presAssocID="{DD6472A3-D05E-447D-A924-5B97E63E22A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1832510-BFF5-4867-8E3F-509099CE902B}" type="pres">
      <dgm:prSet presAssocID="{949C8785-11E1-4DB7-BC3B-8E7F66E1F4E2}" presName="hierRoot2" presStyleCnt="0">
        <dgm:presLayoutVars>
          <dgm:hierBranch val="init"/>
        </dgm:presLayoutVars>
      </dgm:prSet>
      <dgm:spPr/>
    </dgm:pt>
    <dgm:pt modelId="{8EF4EF8A-C7ED-46DD-A05F-96D6B93659E8}" type="pres">
      <dgm:prSet presAssocID="{949C8785-11E1-4DB7-BC3B-8E7F66E1F4E2}" presName="rootComposite" presStyleCnt="0"/>
      <dgm:spPr/>
    </dgm:pt>
    <dgm:pt modelId="{F9F2C686-75F3-4384-B588-72F511B1A6CF}" type="pres">
      <dgm:prSet presAssocID="{949C8785-11E1-4DB7-BC3B-8E7F66E1F4E2}" presName="rootText" presStyleLbl="node2" presStyleIdx="0" presStyleCnt="3" custAng="21123738" custLinFactY="-52721" custLinFactNeighborX="3821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6EA36-51EE-41DF-955E-A3B7F0C8AF73}" type="pres">
      <dgm:prSet presAssocID="{949C8785-11E1-4DB7-BC3B-8E7F66E1F4E2}" presName="rootConnector" presStyleLbl="node2" presStyleIdx="0" presStyleCnt="3"/>
      <dgm:spPr/>
      <dgm:t>
        <a:bodyPr/>
        <a:lstStyle/>
        <a:p>
          <a:endParaRPr lang="ru-RU"/>
        </a:p>
      </dgm:t>
    </dgm:pt>
    <dgm:pt modelId="{CB8ABE33-D4FA-4FF3-8B09-5C930AF607BB}" type="pres">
      <dgm:prSet presAssocID="{949C8785-11E1-4DB7-BC3B-8E7F66E1F4E2}" presName="hierChild4" presStyleCnt="0"/>
      <dgm:spPr/>
    </dgm:pt>
    <dgm:pt modelId="{34C139B8-20C2-4B43-B31A-CFBA864D5802}" type="pres">
      <dgm:prSet presAssocID="{949C8785-11E1-4DB7-BC3B-8E7F66E1F4E2}" presName="hierChild5" presStyleCnt="0"/>
      <dgm:spPr/>
    </dgm:pt>
    <dgm:pt modelId="{A9611C3E-8F33-4BAB-8186-D69D408B46E9}" type="pres">
      <dgm:prSet presAssocID="{807C337F-4EDE-41B9-92BA-3A7D0B41BD2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F7BA9B3F-B65E-44FC-81DC-7ED2893285C2}" type="pres">
      <dgm:prSet presAssocID="{489370EA-FBA4-4F15-8B85-F2A8A9833EE0}" presName="hierRoot2" presStyleCnt="0">
        <dgm:presLayoutVars>
          <dgm:hierBranch val="init"/>
        </dgm:presLayoutVars>
      </dgm:prSet>
      <dgm:spPr/>
    </dgm:pt>
    <dgm:pt modelId="{B548BCEC-75AB-4FED-980F-E45E88BC870B}" type="pres">
      <dgm:prSet presAssocID="{489370EA-FBA4-4F15-8B85-F2A8A9833EE0}" presName="rootComposite" presStyleCnt="0"/>
      <dgm:spPr/>
    </dgm:pt>
    <dgm:pt modelId="{EF7E38D7-2399-4FF3-BA9F-B7E46AE5AA20}" type="pres">
      <dgm:prSet presAssocID="{489370EA-FBA4-4F15-8B85-F2A8A9833EE0}" presName="rootText" presStyleLbl="node2" presStyleIdx="1" presStyleCnt="3" custAng="734303" custLinFactX="8820" custLinFactY="-2483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9341EE-EB68-40D2-B75D-5957665D5A7D}" type="pres">
      <dgm:prSet presAssocID="{489370EA-FBA4-4F15-8B85-F2A8A9833EE0}" presName="rootConnector" presStyleLbl="node2" presStyleIdx="1" presStyleCnt="3"/>
      <dgm:spPr/>
      <dgm:t>
        <a:bodyPr/>
        <a:lstStyle/>
        <a:p>
          <a:endParaRPr lang="ru-RU"/>
        </a:p>
      </dgm:t>
    </dgm:pt>
    <dgm:pt modelId="{DFF0E3E0-357B-4A1A-A080-1735FC8A5EBC}" type="pres">
      <dgm:prSet presAssocID="{489370EA-FBA4-4F15-8B85-F2A8A9833EE0}" presName="hierChild4" presStyleCnt="0"/>
      <dgm:spPr/>
    </dgm:pt>
    <dgm:pt modelId="{A8E0BE0C-0AF6-421F-A5D7-65A39D683CF7}" type="pres">
      <dgm:prSet presAssocID="{489370EA-FBA4-4F15-8B85-F2A8A9833EE0}" presName="hierChild5" presStyleCnt="0"/>
      <dgm:spPr/>
    </dgm:pt>
    <dgm:pt modelId="{C5DF9339-D436-435F-839B-5A234851B699}" type="pres">
      <dgm:prSet presAssocID="{B810B3BC-42C4-4DC6-9968-138194D259F9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58D625C-4B45-489A-B3E7-FA11E7A859F8}" type="pres">
      <dgm:prSet presAssocID="{22C6A09A-1C8F-4E60-9F60-B1F4C7BA2245}" presName="hierRoot2" presStyleCnt="0">
        <dgm:presLayoutVars>
          <dgm:hierBranch val="init"/>
        </dgm:presLayoutVars>
      </dgm:prSet>
      <dgm:spPr/>
    </dgm:pt>
    <dgm:pt modelId="{0EDCA699-E4DA-442B-8833-3B05D2A8B6E4}" type="pres">
      <dgm:prSet presAssocID="{22C6A09A-1C8F-4E60-9F60-B1F4C7BA2245}" presName="rootComposite" presStyleCnt="0"/>
      <dgm:spPr/>
    </dgm:pt>
    <dgm:pt modelId="{097FFF2D-2905-435C-90E2-2689C99B96D6}" type="pres">
      <dgm:prSet presAssocID="{22C6A09A-1C8F-4E60-9F60-B1F4C7BA2245}" presName="rootText" presStyleLbl="node2" presStyleIdx="2" presStyleCnt="3" custAng="734303" custLinFactNeighborX="-22759" custLinFactNeighborY="58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DEBE7-8224-4D83-8DBE-00DD0EFA1D83}" type="pres">
      <dgm:prSet presAssocID="{22C6A09A-1C8F-4E60-9F60-B1F4C7BA2245}" presName="rootConnector" presStyleLbl="node2" presStyleIdx="2" presStyleCnt="3"/>
      <dgm:spPr/>
      <dgm:t>
        <a:bodyPr/>
        <a:lstStyle/>
        <a:p>
          <a:endParaRPr lang="ru-RU"/>
        </a:p>
      </dgm:t>
    </dgm:pt>
    <dgm:pt modelId="{2B92DF74-D571-496A-820F-D7FE514A24D1}" type="pres">
      <dgm:prSet presAssocID="{22C6A09A-1C8F-4E60-9F60-B1F4C7BA2245}" presName="hierChild4" presStyleCnt="0"/>
      <dgm:spPr/>
    </dgm:pt>
    <dgm:pt modelId="{6BEA77D7-9A85-4A74-94ED-71EE49D57CEE}" type="pres">
      <dgm:prSet presAssocID="{22C6A09A-1C8F-4E60-9F60-B1F4C7BA2245}" presName="hierChild5" presStyleCnt="0"/>
      <dgm:spPr/>
    </dgm:pt>
    <dgm:pt modelId="{2C66593F-3664-40FE-BACC-69909EF65195}" type="pres">
      <dgm:prSet presAssocID="{6AE879B0-AC1E-4667-BD81-B32B73B30396}" presName="hierChild3" presStyleCnt="0"/>
      <dgm:spPr/>
    </dgm:pt>
    <dgm:pt modelId="{EE431289-DD0C-464A-9408-9FBCDC268E82}" type="pres">
      <dgm:prSet presAssocID="{26316668-114D-4707-84D0-AFDC3CBCF03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8B25BD7E-ABFA-494C-BB83-D1FBBDD2234A}" type="pres">
      <dgm:prSet presAssocID="{663CD1E4-D9E3-4E55-BD03-CE82A7ECBB23}" presName="hierRoot3" presStyleCnt="0">
        <dgm:presLayoutVars>
          <dgm:hierBranch val="init"/>
        </dgm:presLayoutVars>
      </dgm:prSet>
      <dgm:spPr/>
    </dgm:pt>
    <dgm:pt modelId="{0693C688-C378-430B-9E6A-3BB70FC3A5A8}" type="pres">
      <dgm:prSet presAssocID="{663CD1E4-D9E3-4E55-BD03-CE82A7ECBB23}" presName="rootComposite3" presStyleCnt="0"/>
      <dgm:spPr/>
    </dgm:pt>
    <dgm:pt modelId="{C4139E48-D7EE-4E78-831A-0AC6BBA53325}" type="pres">
      <dgm:prSet presAssocID="{663CD1E4-D9E3-4E55-BD03-CE82A7ECBB23}" presName="rootText3" presStyleLbl="asst1" presStyleIdx="0" presStyleCnt="1" custAng="21038494" custLinFactY="53752" custLinFactNeighborX="-3949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3EF0FF-E05F-47D9-8DB9-A28CF110CE6B}" type="pres">
      <dgm:prSet presAssocID="{663CD1E4-D9E3-4E55-BD03-CE82A7ECBB23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BB2C847-B840-4C12-A49A-8ED3E1970091}" type="pres">
      <dgm:prSet presAssocID="{663CD1E4-D9E3-4E55-BD03-CE82A7ECBB23}" presName="hierChild6" presStyleCnt="0"/>
      <dgm:spPr/>
    </dgm:pt>
    <dgm:pt modelId="{7C7D425B-37F4-4E0F-A8AB-2446F6CED57B}" type="pres">
      <dgm:prSet presAssocID="{663CD1E4-D9E3-4E55-BD03-CE82A7ECBB23}" presName="hierChild7" presStyleCnt="0"/>
      <dgm:spPr/>
    </dgm:pt>
  </dgm:ptLst>
  <dgm:cxnLst>
    <dgm:cxn modelId="{D0162F22-14D5-4D6C-A32B-7E3DE0E8691E}" type="presOf" srcId="{489370EA-FBA4-4F15-8B85-F2A8A9833EE0}" destId="{EF7E38D7-2399-4FF3-BA9F-B7E46AE5AA20}" srcOrd="0" destOrd="0" presId="urn:microsoft.com/office/officeart/2005/8/layout/orgChart1"/>
    <dgm:cxn modelId="{B99B2AC6-F68A-4EF0-8FDF-1BFD61ACF6E6}" type="presOf" srcId="{489370EA-FBA4-4F15-8B85-F2A8A9833EE0}" destId="{3F9341EE-EB68-40D2-B75D-5957665D5A7D}" srcOrd="1" destOrd="0" presId="urn:microsoft.com/office/officeart/2005/8/layout/orgChart1"/>
    <dgm:cxn modelId="{1A91829D-57CC-47CF-8191-BD77FBB6CBCA}" srcId="{6AE879B0-AC1E-4667-BD81-B32B73B30396}" destId="{489370EA-FBA4-4F15-8B85-F2A8A9833EE0}" srcOrd="2" destOrd="0" parTransId="{807C337F-4EDE-41B9-92BA-3A7D0B41BD21}" sibTransId="{E13AF559-02FB-4ADC-8399-C0140152FB8A}"/>
    <dgm:cxn modelId="{811E5E20-397D-4E8F-8DE7-61ECCAA78115}" srcId="{6AE879B0-AC1E-4667-BD81-B32B73B30396}" destId="{22C6A09A-1C8F-4E60-9F60-B1F4C7BA2245}" srcOrd="3" destOrd="0" parTransId="{B810B3BC-42C4-4DC6-9968-138194D259F9}" sibTransId="{65BC2D9B-4755-4BF2-A62A-2BA23C902167}"/>
    <dgm:cxn modelId="{DDB02891-4B73-4FFA-9D0D-C512AA6E6E8D}" type="presOf" srcId="{807C337F-4EDE-41B9-92BA-3A7D0B41BD21}" destId="{A9611C3E-8F33-4BAB-8186-D69D408B46E9}" srcOrd="0" destOrd="0" presId="urn:microsoft.com/office/officeart/2005/8/layout/orgChart1"/>
    <dgm:cxn modelId="{7608B7F4-10E6-4865-B038-CA649F05983D}" type="presOf" srcId="{26316668-114D-4707-84D0-AFDC3CBCF032}" destId="{EE431289-DD0C-464A-9408-9FBCDC268E82}" srcOrd="0" destOrd="0" presId="urn:microsoft.com/office/officeart/2005/8/layout/orgChart1"/>
    <dgm:cxn modelId="{8BE7532B-9D74-457F-9E41-1349EE44F1C7}" type="presOf" srcId="{663CD1E4-D9E3-4E55-BD03-CE82A7ECBB23}" destId="{C4139E48-D7EE-4E78-831A-0AC6BBA53325}" srcOrd="0" destOrd="0" presId="urn:microsoft.com/office/officeart/2005/8/layout/orgChart1"/>
    <dgm:cxn modelId="{F118C99B-5989-49E2-BC37-4B7B3C85C487}" type="presOf" srcId="{75C5E2C4-C3AB-4037-833D-B22C96BFA491}" destId="{40766E4E-7C65-4696-9A58-FDF2BDE59E15}" srcOrd="0" destOrd="0" presId="urn:microsoft.com/office/officeart/2005/8/layout/orgChart1"/>
    <dgm:cxn modelId="{8E950900-AD79-4012-8546-27FBAB62241E}" type="presOf" srcId="{6AE879B0-AC1E-4667-BD81-B32B73B30396}" destId="{445E5250-7265-4E1E-A2AA-0D998EC1AC4D}" srcOrd="0" destOrd="0" presId="urn:microsoft.com/office/officeart/2005/8/layout/orgChart1"/>
    <dgm:cxn modelId="{372C4195-32CD-4B18-9E19-94DA27424464}" type="presOf" srcId="{22C6A09A-1C8F-4E60-9F60-B1F4C7BA2245}" destId="{766DEBE7-8224-4D83-8DBE-00DD0EFA1D83}" srcOrd="1" destOrd="0" presId="urn:microsoft.com/office/officeart/2005/8/layout/orgChart1"/>
    <dgm:cxn modelId="{A5410128-52D4-4760-B779-CEE5926D0B5F}" type="presOf" srcId="{949C8785-11E1-4DB7-BC3B-8E7F66E1F4E2}" destId="{F9F2C686-75F3-4384-B588-72F511B1A6CF}" srcOrd="0" destOrd="0" presId="urn:microsoft.com/office/officeart/2005/8/layout/orgChart1"/>
    <dgm:cxn modelId="{67A57E42-ABFD-4FBC-BB32-70D312C333E5}" type="presOf" srcId="{663CD1E4-D9E3-4E55-BD03-CE82A7ECBB23}" destId="{353EF0FF-E05F-47D9-8DB9-A28CF110CE6B}" srcOrd="1" destOrd="0" presId="urn:microsoft.com/office/officeart/2005/8/layout/orgChart1"/>
    <dgm:cxn modelId="{6DC32464-A852-48F5-B66B-3CB86C89B776}" srcId="{6AE879B0-AC1E-4667-BD81-B32B73B30396}" destId="{949C8785-11E1-4DB7-BC3B-8E7F66E1F4E2}" srcOrd="1" destOrd="0" parTransId="{DD6472A3-D05E-447D-A924-5B97E63E22A6}" sibTransId="{3CFEE0B1-04C5-4B0E-9612-845031808776}"/>
    <dgm:cxn modelId="{B41F9508-C09A-4EA4-859B-B92904EF97F7}" srcId="{75C5E2C4-C3AB-4037-833D-B22C96BFA491}" destId="{6AE879B0-AC1E-4667-BD81-B32B73B30396}" srcOrd="0" destOrd="0" parTransId="{249ECE89-C535-42DE-84C2-E6F8BE564BE4}" sibTransId="{421E128C-C48A-4807-8CA5-4A45499D5A29}"/>
    <dgm:cxn modelId="{43852050-A967-44E3-BBD4-9147F0AF2B28}" type="presOf" srcId="{22C6A09A-1C8F-4E60-9F60-B1F4C7BA2245}" destId="{097FFF2D-2905-435C-90E2-2689C99B96D6}" srcOrd="0" destOrd="0" presId="urn:microsoft.com/office/officeart/2005/8/layout/orgChart1"/>
    <dgm:cxn modelId="{521188D7-7EB8-40E8-9E6F-BC2EF9386B86}" srcId="{6AE879B0-AC1E-4667-BD81-B32B73B30396}" destId="{663CD1E4-D9E3-4E55-BD03-CE82A7ECBB23}" srcOrd="0" destOrd="0" parTransId="{26316668-114D-4707-84D0-AFDC3CBCF032}" sibTransId="{5B30B681-6067-4912-900A-11A14AAD6723}"/>
    <dgm:cxn modelId="{F3C6DE71-C678-4412-981B-406C3E0D8841}" type="presOf" srcId="{DD6472A3-D05E-447D-A924-5B97E63E22A6}" destId="{FFEFE702-6040-4DD5-80D5-6192A3F07D51}" srcOrd="0" destOrd="0" presId="urn:microsoft.com/office/officeart/2005/8/layout/orgChart1"/>
    <dgm:cxn modelId="{53D62EF2-FB87-478C-8548-77A7F092DFF4}" type="presOf" srcId="{B810B3BC-42C4-4DC6-9968-138194D259F9}" destId="{C5DF9339-D436-435F-839B-5A234851B699}" srcOrd="0" destOrd="0" presId="urn:microsoft.com/office/officeart/2005/8/layout/orgChart1"/>
    <dgm:cxn modelId="{9CDFD934-7502-4DD5-AABC-BC0F23A52569}" type="presOf" srcId="{949C8785-11E1-4DB7-BC3B-8E7F66E1F4E2}" destId="{D0C6EA36-51EE-41DF-955E-A3B7F0C8AF73}" srcOrd="1" destOrd="0" presId="urn:microsoft.com/office/officeart/2005/8/layout/orgChart1"/>
    <dgm:cxn modelId="{1AF1E8AB-21D1-47E3-90A3-A8DDA9E0BBA9}" type="presOf" srcId="{6AE879B0-AC1E-4667-BD81-B32B73B30396}" destId="{D61FECF6-537B-4C1D-9132-442451FB77DD}" srcOrd="1" destOrd="0" presId="urn:microsoft.com/office/officeart/2005/8/layout/orgChart1"/>
    <dgm:cxn modelId="{AAA5BD0F-FE05-4FE7-B150-C9D6008EB6A5}" type="presParOf" srcId="{40766E4E-7C65-4696-9A58-FDF2BDE59E15}" destId="{1BD30285-48B7-4997-9CCF-F8980109547E}" srcOrd="0" destOrd="0" presId="urn:microsoft.com/office/officeart/2005/8/layout/orgChart1"/>
    <dgm:cxn modelId="{672C07C3-0898-4E8E-BB72-ABE2AAB61B89}" type="presParOf" srcId="{1BD30285-48B7-4997-9CCF-F8980109547E}" destId="{F87D3418-65BA-47B6-8F6C-CBB80B03DE3C}" srcOrd="0" destOrd="0" presId="urn:microsoft.com/office/officeart/2005/8/layout/orgChart1"/>
    <dgm:cxn modelId="{5AAA7066-AF60-4AC0-868F-8A8979C25BBA}" type="presParOf" srcId="{F87D3418-65BA-47B6-8F6C-CBB80B03DE3C}" destId="{445E5250-7265-4E1E-A2AA-0D998EC1AC4D}" srcOrd="0" destOrd="0" presId="urn:microsoft.com/office/officeart/2005/8/layout/orgChart1"/>
    <dgm:cxn modelId="{0337B1D9-C2CB-47F2-8BC4-E28C853475D3}" type="presParOf" srcId="{F87D3418-65BA-47B6-8F6C-CBB80B03DE3C}" destId="{D61FECF6-537B-4C1D-9132-442451FB77DD}" srcOrd="1" destOrd="0" presId="urn:microsoft.com/office/officeart/2005/8/layout/orgChart1"/>
    <dgm:cxn modelId="{40F12CE5-B62D-4E5F-B98B-90F7F68CF3BE}" type="presParOf" srcId="{1BD30285-48B7-4997-9CCF-F8980109547E}" destId="{E4FE683F-5B87-4B20-A1EE-5D2CD8DBDE8B}" srcOrd="1" destOrd="0" presId="urn:microsoft.com/office/officeart/2005/8/layout/orgChart1"/>
    <dgm:cxn modelId="{AF3BAF07-F5C1-4A72-9D4D-61925591B420}" type="presParOf" srcId="{E4FE683F-5B87-4B20-A1EE-5D2CD8DBDE8B}" destId="{FFEFE702-6040-4DD5-80D5-6192A3F07D51}" srcOrd="0" destOrd="0" presId="urn:microsoft.com/office/officeart/2005/8/layout/orgChart1"/>
    <dgm:cxn modelId="{0AA1F1AF-2FCC-4570-9B16-CA8A234665EB}" type="presParOf" srcId="{E4FE683F-5B87-4B20-A1EE-5D2CD8DBDE8B}" destId="{31832510-BFF5-4867-8E3F-509099CE902B}" srcOrd="1" destOrd="0" presId="urn:microsoft.com/office/officeart/2005/8/layout/orgChart1"/>
    <dgm:cxn modelId="{DED7752C-F850-40DC-A60C-05B9284B438D}" type="presParOf" srcId="{31832510-BFF5-4867-8E3F-509099CE902B}" destId="{8EF4EF8A-C7ED-46DD-A05F-96D6B93659E8}" srcOrd="0" destOrd="0" presId="urn:microsoft.com/office/officeart/2005/8/layout/orgChart1"/>
    <dgm:cxn modelId="{0DBC183F-6B4B-499E-82A6-D74D2A824F4D}" type="presParOf" srcId="{8EF4EF8A-C7ED-46DD-A05F-96D6B93659E8}" destId="{F9F2C686-75F3-4384-B588-72F511B1A6CF}" srcOrd="0" destOrd="0" presId="urn:microsoft.com/office/officeart/2005/8/layout/orgChart1"/>
    <dgm:cxn modelId="{0F5CF3FD-6E2B-458E-9404-99C7B3DA881E}" type="presParOf" srcId="{8EF4EF8A-C7ED-46DD-A05F-96D6B93659E8}" destId="{D0C6EA36-51EE-41DF-955E-A3B7F0C8AF73}" srcOrd="1" destOrd="0" presId="urn:microsoft.com/office/officeart/2005/8/layout/orgChart1"/>
    <dgm:cxn modelId="{415D8804-BE80-499D-A7EF-C4620A0F2F31}" type="presParOf" srcId="{31832510-BFF5-4867-8E3F-509099CE902B}" destId="{CB8ABE33-D4FA-4FF3-8B09-5C930AF607BB}" srcOrd="1" destOrd="0" presId="urn:microsoft.com/office/officeart/2005/8/layout/orgChart1"/>
    <dgm:cxn modelId="{EEE7E63F-0E0F-44D2-BAA1-9322256CD9A7}" type="presParOf" srcId="{31832510-BFF5-4867-8E3F-509099CE902B}" destId="{34C139B8-20C2-4B43-B31A-CFBA864D5802}" srcOrd="2" destOrd="0" presId="urn:microsoft.com/office/officeart/2005/8/layout/orgChart1"/>
    <dgm:cxn modelId="{27B436E1-8731-442B-A359-BA9A2B307E8E}" type="presParOf" srcId="{E4FE683F-5B87-4B20-A1EE-5D2CD8DBDE8B}" destId="{A9611C3E-8F33-4BAB-8186-D69D408B46E9}" srcOrd="2" destOrd="0" presId="urn:microsoft.com/office/officeart/2005/8/layout/orgChart1"/>
    <dgm:cxn modelId="{626D2E6B-13C2-4BA1-94F0-D76B2DBEC715}" type="presParOf" srcId="{E4FE683F-5B87-4B20-A1EE-5D2CD8DBDE8B}" destId="{F7BA9B3F-B65E-44FC-81DC-7ED2893285C2}" srcOrd="3" destOrd="0" presId="urn:microsoft.com/office/officeart/2005/8/layout/orgChart1"/>
    <dgm:cxn modelId="{1B59F8B0-2BDF-4EAC-AB72-962111616DF8}" type="presParOf" srcId="{F7BA9B3F-B65E-44FC-81DC-7ED2893285C2}" destId="{B548BCEC-75AB-4FED-980F-E45E88BC870B}" srcOrd="0" destOrd="0" presId="urn:microsoft.com/office/officeart/2005/8/layout/orgChart1"/>
    <dgm:cxn modelId="{907D30D6-3AD1-46BD-B64D-427A0C6EC601}" type="presParOf" srcId="{B548BCEC-75AB-4FED-980F-E45E88BC870B}" destId="{EF7E38D7-2399-4FF3-BA9F-B7E46AE5AA20}" srcOrd="0" destOrd="0" presId="urn:microsoft.com/office/officeart/2005/8/layout/orgChart1"/>
    <dgm:cxn modelId="{D642F2D9-A0F4-4494-B912-46C258E36AE8}" type="presParOf" srcId="{B548BCEC-75AB-4FED-980F-E45E88BC870B}" destId="{3F9341EE-EB68-40D2-B75D-5957665D5A7D}" srcOrd="1" destOrd="0" presId="urn:microsoft.com/office/officeart/2005/8/layout/orgChart1"/>
    <dgm:cxn modelId="{9497312E-42BC-432A-AE54-500DF37CA3AE}" type="presParOf" srcId="{F7BA9B3F-B65E-44FC-81DC-7ED2893285C2}" destId="{DFF0E3E0-357B-4A1A-A080-1735FC8A5EBC}" srcOrd="1" destOrd="0" presId="urn:microsoft.com/office/officeart/2005/8/layout/orgChart1"/>
    <dgm:cxn modelId="{D5941EFA-CCEA-4FCD-8921-93ED51717607}" type="presParOf" srcId="{F7BA9B3F-B65E-44FC-81DC-7ED2893285C2}" destId="{A8E0BE0C-0AF6-421F-A5D7-65A39D683CF7}" srcOrd="2" destOrd="0" presId="urn:microsoft.com/office/officeart/2005/8/layout/orgChart1"/>
    <dgm:cxn modelId="{380277FC-3DBA-4245-894C-7CD4B17B371F}" type="presParOf" srcId="{E4FE683F-5B87-4B20-A1EE-5D2CD8DBDE8B}" destId="{C5DF9339-D436-435F-839B-5A234851B699}" srcOrd="4" destOrd="0" presId="urn:microsoft.com/office/officeart/2005/8/layout/orgChart1"/>
    <dgm:cxn modelId="{8E801115-A9F5-42C6-87E6-ECC342C7186F}" type="presParOf" srcId="{E4FE683F-5B87-4B20-A1EE-5D2CD8DBDE8B}" destId="{158D625C-4B45-489A-B3E7-FA11E7A859F8}" srcOrd="5" destOrd="0" presId="urn:microsoft.com/office/officeart/2005/8/layout/orgChart1"/>
    <dgm:cxn modelId="{F3F6BC33-AA53-4AAE-B7C8-67CDCC56D186}" type="presParOf" srcId="{158D625C-4B45-489A-B3E7-FA11E7A859F8}" destId="{0EDCA699-E4DA-442B-8833-3B05D2A8B6E4}" srcOrd="0" destOrd="0" presId="urn:microsoft.com/office/officeart/2005/8/layout/orgChart1"/>
    <dgm:cxn modelId="{6C450D7D-F856-467E-8AC6-53CE5E2886F9}" type="presParOf" srcId="{0EDCA699-E4DA-442B-8833-3B05D2A8B6E4}" destId="{097FFF2D-2905-435C-90E2-2689C99B96D6}" srcOrd="0" destOrd="0" presId="urn:microsoft.com/office/officeart/2005/8/layout/orgChart1"/>
    <dgm:cxn modelId="{1994DACC-1F48-4898-B63D-550DD64DBC86}" type="presParOf" srcId="{0EDCA699-E4DA-442B-8833-3B05D2A8B6E4}" destId="{766DEBE7-8224-4D83-8DBE-00DD0EFA1D83}" srcOrd="1" destOrd="0" presId="urn:microsoft.com/office/officeart/2005/8/layout/orgChart1"/>
    <dgm:cxn modelId="{B421FD9C-5DB9-45E0-B4FC-3AC6F6964592}" type="presParOf" srcId="{158D625C-4B45-489A-B3E7-FA11E7A859F8}" destId="{2B92DF74-D571-496A-820F-D7FE514A24D1}" srcOrd="1" destOrd="0" presId="urn:microsoft.com/office/officeart/2005/8/layout/orgChart1"/>
    <dgm:cxn modelId="{6FDDEEFE-3374-4EAD-9B8C-DC3E62D87B23}" type="presParOf" srcId="{158D625C-4B45-489A-B3E7-FA11E7A859F8}" destId="{6BEA77D7-9A85-4A74-94ED-71EE49D57CEE}" srcOrd="2" destOrd="0" presId="urn:microsoft.com/office/officeart/2005/8/layout/orgChart1"/>
    <dgm:cxn modelId="{221C362B-1476-4003-8BDC-9F5BA54764CE}" type="presParOf" srcId="{1BD30285-48B7-4997-9CCF-F8980109547E}" destId="{2C66593F-3664-40FE-BACC-69909EF65195}" srcOrd="2" destOrd="0" presId="urn:microsoft.com/office/officeart/2005/8/layout/orgChart1"/>
    <dgm:cxn modelId="{AB9685CF-7058-4E4B-B1C2-7FD1103D5E90}" type="presParOf" srcId="{2C66593F-3664-40FE-BACC-69909EF65195}" destId="{EE431289-DD0C-464A-9408-9FBCDC268E82}" srcOrd="0" destOrd="0" presId="urn:microsoft.com/office/officeart/2005/8/layout/orgChart1"/>
    <dgm:cxn modelId="{54284725-FE54-4AB1-B21A-55EC268C48BA}" type="presParOf" srcId="{2C66593F-3664-40FE-BACC-69909EF65195}" destId="{8B25BD7E-ABFA-494C-BB83-D1FBBDD2234A}" srcOrd="1" destOrd="0" presId="urn:microsoft.com/office/officeart/2005/8/layout/orgChart1"/>
    <dgm:cxn modelId="{319A0A65-5773-4D2F-8D67-4B691CF94423}" type="presParOf" srcId="{8B25BD7E-ABFA-494C-BB83-D1FBBDD2234A}" destId="{0693C688-C378-430B-9E6A-3BB70FC3A5A8}" srcOrd="0" destOrd="0" presId="urn:microsoft.com/office/officeart/2005/8/layout/orgChart1"/>
    <dgm:cxn modelId="{C79D0441-526A-4A2A-915C-651B017F21A7}" type="presParOf" srcId="{0693C688-C378-430B-9E6A-3BB70FC3A5A8}" destId="{C4139E48-D7EE-4E78-831A-0AC6BBA53325}" srcOrd="0" destOrd="0" presId="urn:microsoft.com/office/officeart/2005/8/layout/orgChart1"/>
    <dgm:cxn modelId="{D92FFB52-FC2C-41F3-8E71-CAD333898753}" type="presParOf" srcId="{0693C688-C378-430B-9E6A-3BB70FC3A5A8}" destId="{353EF0FF-E05F-47D9-8DB9-A28CF110CE6B}" srcOrd="1" destOrd="0" presId="urn:microsoft.com/office/officeart/2005/8/layout/orgChart1"/>
    <dgm:cxn modelId="{4EBFFD91-E5E9-483D-ACF7-29597AE05C07}" type="presParOf" srcId="{8B25BD7E-ABFA-494C-BB83-D1FBBDD2234A}" destId="{DBB2C847-B840-4C12-A49A-8ED3E1970091}" srcOrd="1" destOrd="0" presId="urn:microsoft.com/office/officeart/2005/8/layout/orgChart1"/>
    <dgm:cxn modelId="{52A30888-5359-4D0E-A06D-23BCA13B4019}" type="presParOf" srcId="{8B25BD7E-ABFA-494C-BB83-D1FBBDD2234A}" destId="{7C7D425B-37F4-4E0F-A8AB-2446F6CED5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95FC8-38FF-4717-AE04-4F0E944D533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D9ED86A-3D4F-42B7-900B-3662A38E1259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Cambria" pitchFamily="18" charset="0"/>
            </a:rPr>
            <a:t>совместная методическая работа учителей начальной школы и учителей-предметников в среднем звене</a:t>
          </a:r>
          <a:endParaRPr lang="ru-RU" sz="1600" dirty="0"/>
        </a:p>
      </dgm:t>
    </dgm:pt>
    <dgm:pt modelId="{630FC873-A76D-4C19-A45A-B97E5B11858B}" type="parTrans" cxnId="{53B45906-44EC-4F49-BF17-84A05E5ED403}">
      <dgm:prSet/>
      <dgm:spPr/>
      <dgm:t>
        <a:bodyPr/>
        <a:lstStyle/>
        <a:p>
          <a:endParaRPr lang="ru-RU" sz="1600"/>
        </a:p>
      </dgm:t>
    </dgm:pt>
    <dgm:pt modelId="{64B78B99-C5AB-425F-AB26-A360347D08D7}" type="sibTrans" cxnId="{53B45906-44EC-4F49-BF17-84A05E5ED403}">
      <dgm:prSet/>
      <dgm:spPr/>
      <dgm:t>
        <a:bodyPr/>
        <a:lstStyle/>
        <a:p>
          <a:endParaRPr lang="ru-RU" sz="1600"/>
        </a:p>
      </dgm:t>
    </dgm:pt>
    <dgm:pt modelId="{F33A44AE-19FE-4D48-8836-70341842DADE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Cambria" pitchFamily="18" charset="0"/>
            </a:rPr>
            <a:t>работа с учащимися</a:t>
          </a:r>
          <a:endParaRPr lang="ru-RU" sz="1600" dirty="0"/>
        </a:p>
      </dgm:t>
    </dgm:pt>
    <dgm:pt modelId="{E43F5625-7890-4CB8-BEEB-845FB9E72A3D}" type="parTrans" cxnId="{320F02ED-B371-47D8-837A-8FA69FF4A4AC}">
      <dgm:prSet/>
      <dgm:spPr/>
      <dgm:t>
        <a:bodyPr/>
        <a:lstStyle/>
        <a:p>
          <a:endParaRPr lang="ru-RU" sz="1600"/>
        </a:p>
      </dgm:t>
    </dgm:pt>
    <dgm:pt modelId="{C9F17FA7-5302-4CCF-9CF6-F13623033AF1}" type="sibTrans" cxnId="{320F02ED-B371-47D8-837A-8FA69FF4A4AC}">
      <dgm:prSet/>
      <dgm:spPr/>
      <dgm:t>
        <a:bodyPr/>
        <a:lstStyle/>
        <a:p>
          <a:endParaRPr lang="ru-RU" sz="1600"/>
        </a:p>
      </dgm:t>
    </dgm:pt>
    <dgm:pt modelId="{7D061D1E-D08D-4574-A6D3-C6415AB32D79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>
              <a:latin typeface="Cambria" pitchFamily="18" charset="0"/>
            </a:rPr>
            <a:t>работа с родителями</a:t>
          </a:r>
          <a:endParaRPr lang="ru-RU" sz="1600" dirty="0"/>
        </a:p>
      </dgm:t>
    </dgm:pt>
    <dgm:pt modelId="{06D8037D-193F-4933-BED7-AD9DAADCB279}" type="parTrans" cxnId="{0922683D-A3BA-40AE-BF35-E3B9A617A7C9}">
      <dgm:prSet/>
      <dgm:spPr/>
      <dgm:t>
        <a:bodyPr/>
        <a:lstStyle/>
        <a:p>
          <a:endParaRPr lang="ru-RU" sz="1600"/>
        </a:p>
      </dgm:t>
    </dgm:pt>
    <dgm:pt modelId="{E494BF26-4A2D-4182-B2E3-047BE05604A3}" type="sibTrans" cxnId="{0922683D-A3BA-40AE-BF35-E3B9A617A7C9}">
      <dgm:prSet/>
      <dgm:spPr/>
      <dgm:t>
        <a:bodyPr/>
        <a:lstStyle/>
        <a:p>
          <a:endParaRPr lang="ru-RU" sz="1600"/>
        </a:p>
      </dgm:t>
    </dgm:pt>
    <dgm:pt modelId="{9602BD67-D005-4131-A342-49DE91484179}" type="pres">
      <dgm:prSet presAssocID="{81395FC8-38FF-4717-AE04-4F0E944D5337}" presName="compositeShape" presStyleCnt="0">
        <dgm:presLayoutVars>
          <dgm:dir/>
          <dgm:resizeHandles/>
        </dgm:presLayoutVars>
      </dgm:prSet>
      <dgm:spPr/>
    </dgm:pt>
    <dgm:pt modelId="{33B9C39A-1362-475E-8EF2-EB69DCD55694}" type="pres">
      <dgm:prSet presAssocID="{81395FC8-38FF-4717-AE04-4F0E944D5337}" presName="pyramid" presStyleLbl="node1" presStyleIdx="0" presStyleCnt="1" custLinFactNeighborX="10625" custLinFactNeighborY="-15000"/>
      <dgm:spPr>
        <a:solidFill>
          <a:schemeClr val="accent4">
            <a:lumMod val="60000"/>
            <a:lumOff val="40000"/>
          </a:schemeClr>
        </a:solidFill>
      </dgm:spPr>
    </dgm:pt>
    <dgm:pt modelId="{CDD2D723-7970-4529-AD90-A4312421F3A0}" type="pres">
      <dgm:prSet presAssocID="{81395FC8-38FF-4717-AE04-4F0E944D5337}" presName="theList" presStyleCnt="0"/>
      <dgm:spPr/>
    </dgm:pt>
    <dgm:pt modelId="{D2E03563-75CD-485C-A252-AE9C579F25C4}" type="pres">
      <dgm:prSet presAssocID="{9D9ED86A-3D4F-42B7-900B-3662A38E125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556B5-E39C-4E73-B1C6-789F7BDB23B0}" type="pres">
      <dgm:prSet presAssocID="{9D9ED86A-3D4F-42B7-900B-3662A38E1259}" presName="aSpace" presStyleCnt="0"/>
      <dgm:spPr/>
    </dgm:pt>
    <dgm:pt modelId="{236B8445-1FC9-441C-8EB5-DE5614B84ECE}" type="pres">
      <dgm:prSet presAssocID="{F33A44AE-19FE-4D48-8836-70341842DAD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F92FD-C7AF-4B56-9C1C-EE0BB57A3878}" type="pres">
      <dgm:prSet presAssocID="{F33A44AE-19FE-4D48-8836-70341842DADE}" presName="aSpace" presStyleCnt="0"/>
      <dgm:spPr/>
    </dgm:pt>
    <dgm:pt modelId="{B4E61A1D-1793-42A9-AC1D-CBBA682B35FB}" type="pres">
      <dgm:prSet presAssocID="{7D061D1E-D08D-4574-A6D3-C6415AB32D7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0D181-9A44-46B0-9F46-3CC284CE70B5}" type="pres">
      <dgm:prSet presAssocID="{7D061D1E-D08D-4574-A6D3-C6415AB32D79}" presName="aSpace" presStyleCnt="0"/>
      <dgm:spPr/>
    </dgm:pt>
  </dgm:ptLst>
  <dgm:cxnLst>
    <dgm:cxn modelId="{0922683D-A3BA-40AE-BF35-E3B9A617A7C9}" srcId="{81395FC8-38FF-4717-AE04-4F0E944D5337}" destId="{7D061D1E-D08D-4574-A6D3-C6415AB32D79}" srcOrd="2" destOrd="0" parTransId="{06D8037D-193F-4933-BED7-AD9DAADCB279}" sibTransId="{E494BF26-4A2D-4182-B2E3-047BE05604A3}"/>
    <dgm:cxn modelId="{320F02ED-B371-47D8-837A-8FA69FF4A4AC}" srcId="{81395FC8-38FF-4717-AE04-4F0E944D5337}" destId="{F33A44AE-19FE-4D48-8836-70341842DADE}" srcOrd="1" destOrd="0" parTransId="{E43F5625-7890-4CB8-BEEB-845FB9E72A3D}" sibTransId="{C9F17FA7-5302-4CCF-9CF6-F13623033AF1}"/>
    <dgm:cxn modelId="{E448805C-B160-40CA-B949-5EC7EB7F98D0}" type="presOf" srcId="{81395FC8-38FF-4717-AE04-4F0E944D5337}" destId="{9602BD67-D005-4131-A342-49DE91484179}" srcOrd="0" destOrd="0" presId="urn:microsoft.com/office/officeart/2005/8/layout/pyramid2"/>
    <dgm:cxn modelId="{53B45906-44EC-4F49-BF17-84A05E5ED403}" srcId="{81395FC8-38FF-4717-AE04-4F0E944D5337}" destId="{9D9ED86A-3D4F-42B7-900B-3662A38E1259}" srcOrd="0" destOrd="0" parTransId="{630FC873-A76D-4C19-A45A-B97E5B11858B}" sibTransId="{64B78B99-C5AB-425F-AB26-A360347D08D7}"/>
    <dgm:cxn modelId="{D6305093-3632-4C2E-ABA3-61AE25ED9A12}" type="presOf" srcId="{7D061D1E-D08D-4574-A6D3-C6415AB32D79}" destId="{B4E61A1D-1793-42A9-AC1D-CBBA682B35FB}" srcOrd="0" destOrd="0" presId="urn:microsoft.com/office/officeart/2005/8/layout/pyramid2"/>
    <dgm:cxn modelId="{E9989873-5FEA-497A-927E-EE845AB3058C}" type="presOf" srcId="{F33A44AE-19FE-4D48-8836-70341842DADE}" destId="{236B8445-1FC9-441C-8EB5-DE5614B84ECE}" srcOrd="0" destOrd="0" presId="urn:microsoft.com/office/officeart/2005/8/layout/pyramid2"/>
    <dgm:cxn modelId="{1608289C-892C-4780-BD52-331BD55F5D52}" type="presOf" srcId="{9D9ED86A-3D4F-42B7-900B-3662A38E1259}" destId="{D2E03563-75CD-485C-A252-AE9C579F25C4}" srcOrd="0" destOrd="0" presId="urn:microsoft.com/office/officeart/2005/8/layout/pyramid2"/>
    <dgm:cxn modelId="{A2106B49-338B-4421-A05D-7D792D0DF94A}" type="presParOf" srcId="{9602BD67-D005-4131-A342-49DE91484179}" destId="{33B9C39A-1362-475E-8EF2-EB69DCD55694}" srcOrd="0" destOrd="0" presId="urn:microsoft.com/office/officeart/2005/8/layout/pyramid2"/>
    <dgm:cxn modelId="{E4017419-29AE-4C45-9A7F-6967BC32628C}" type="presParOf" srcId="{9602BD67-D005-4131-A342-49DE91484179}" destId="{CDD2D723-7970-4529-AD90-A4312421F3A0}" srcOrd="1" destOrd="0" presId="urn:microsoft.com/office/officeart/2005/8/layout/pyramid2"/>
    <dgm:cxn modelId="{D7FBA5C2-BE28-4B74-A26E-7ECB510C52EF}" type="presParOf" srcId="{CDD2D723-7970-4529-AD90-A4312421F3A0}" destId="{D2E03563-75CD-485C-A252-AE9C579F25C4}" srcOrd="0" destOrd="0" presId="urn:microsoft.com/office/officeart/2005/8/layout/pyramid2"/>
    <dgm:cxn modelId="{1A413CC7-F880-4EF5-80D7-C52DAD7DD5F5}" type="presParOf" srcId="{CDD2D723-7970-4529-AD90-A4312421F3A0}" destId="{3F2556B5-E39C-4E73-B1C6-789F7BDB23B0}" srcOrd="1" destOrd="0" presId="urn:microsoft.com/office/officeart/2005/8/layout/pyramid2"/>
    <dgm:cxn modelId="{11D019F8-7B9C-497C-BC52-0D1BC0679608}" type="presParOf" srcId="{CDD2D723-7970-4529-AD90-A4312421F3A0}" destId="{236B8445-1FC9-441C-8EB5-DE5614B84ECE}" srcOrd="2" destOrd="0" presId="urn:microsoft.com/office/officeart/2005/8/layout/pyramid2"/>
    <dgm:cxn modelId="{F9CD0E0B-E2A1-4F64-AE67-28274FDC8BFB}" type="presParOf" srcId="{CDD2D723-7970-4529-AD90-A4312421F3A0}" destId="{046F92FD-C7AF-4B56-9C1C-EE0BB57A3878}" srcOrd="3" destOrd="0" presId="urn:microsoft.com/office/officeart/2005/8/layout/pyramid2"/>
    <dgm:cxn modelId="{6E025942-38C2-421C-8308-EDA2F6BDF38A}" type="presParOf" srcId="{CDD2D723-7970-4529-AD90-A4312421F3A0}" destId="{B4E61A1D-1793-42A9-AC1D-CBBA682B35FB}" srcOrd="4" destOrd="0" presId="urn:microsoft.com/office/officeart/2005/8/layout/pyramid2"/>
    <dgm:cxn modelId="{0B83032C-DB4F-4DC3-A9B9-C86655023240}" type="presParOf" srcId="{CDD2D723-7970-4529-AD90-A4312421F3A0}" destId="{A640D181-9A44-46B0-9F46-3CC284CE70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31289-DD0C-464A-9408-9FBCDC268E82}">
      <dsp:nvSpPr>
        <dsp:cNvPr id="0" name=""/>
        <dsp:cNvSpPr/>
      </dsp:nvSpPr>
      <dsp:spPr>
        <a:xfrm>
          <a:off x="2615403" y="1613874"/>
          <a:ext cx="1045051" cy="2981067"/>
        </a:xfrm>
        <a:custGeom>
          <a:avLst/>
          <a:gdLst/>
          <a:ahLst/>
          <a:cxnLst/>
          <a:rect l="0" t="0" r="0" b="0"/>
          <a:pathLst>
            <a:path>
              <a:moveTo>
                <a:pt x="1045051" y="0"/>
              </a:moveTo>
              <a:lnTo>
                <a:pt x="1045051" y="2981067"/>
              </a:lnTo>
              <a:lnTo>
                <a:pt x="0" y="2981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F9339-D436-435F-839B-5A234851B699}">
      <dsp:nvSpPr>
        <dsp:cNvPr id="0" name=""/>
        <dsp:cNvSpPr/>
      </dsp:nvSpPr>
      <dsp:spPr>
        <a:xfrm>
          <a:off x="3660455" y="1613874"/>
          <a:ext cx="2158171" cy="294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9389"/>
              </a:lnTo>
              <a:lnTo>
                <a:pt x="2158171" y="2719389"/>
              </a:lnTo>
              <a:lnTo>
                <a:pt x="2158171" y="29462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11C3E-8F33-4BAB-8186-D69D408B46E9}">
      <dsp:nvSpPr>
        <dsp:cNvPr id="0" name=""/>
        <dsp:cNvSpPr/>
      </dsp:nvSpPr>
      <dsp:spPr>
        <a:xfrm>
          <a:off x="3660455" y="1613874"/>
          <a:ext cx="2386777" cy="965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187"/>
              </a:lnTo>
              <a:lnTo>
                <a:pt x="2386777" y="738187"/>
              </a:lnTo>
              <a:lnTo>
                <a:pt x="2386777" y="965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FE702-6040-4DD5-80D5-6192A3F07D51}">
      <dsp:nvSpPr>
        <dsp:cNvPr id="0" name=""/>
        <dsp:cNvSpPr/>
      </dsp:nvSpPr>
      <dsp:spPr>
        <a:xfrm>
          <a:off x="1906724" y="1613874"/>
          <a:ext cx="1753730" cy="663753"/>
        </a:xfrm>
        <a:custGeom>
          <a:avLst/>
          <a:gdLst/>
          <a:ahLst/>
          <a:cxnLst/>
          <a:rect l="0" t="0" r="0" b="0"/>
          <a:pathLst>
            <a:path>
              <a:moveTo>
                <a:pt x="1753730" y="0"/>
              </a:moveTo>
              <a:lnTo>
                <a:pt x="1753730" y="436855"/>
              </a:lnTo>
              <a:lnTo>
                <a:pt x="0" y="436855"/>
              </a:lnTo>
              <a:lnTo>
                <a:pt x="0" y="663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E5250-7265-4E1E-A2AA-0D998EC1AC4D}">
      <dsp:nvSpPr>
        <dsp:cNvPr id="0" name=""/>
        <dsp:cNvSpPr/>
      </dsp:nvSpPr>
      <dsp:spPr>
        <a:xfrm>
          <a:off x="1904995" y="533405"/>
          <a:ext cx="3510918" cy="1080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mbria" pitchFamily="18" charset="0"/>
            </a:rPr>
            <a:t>Преемственность между начальной школой и 5-м классом предполагает следующие направления:</a:t>
          </a:r>
          <a:endParaRPr lang="ru-RU" sz="1900" kern="1200" dirty="0">
            <a:latin typeface="Cambria" pitchFamily="18" charset="0"/>
          </a:endParaRPr>
        </a:p>
      </dsp:txBody>
      <dsp:txXfrm>
        <a:off x="1904995" y="533405"/>
        <a:ext cx="3510918" cy="1080468"/>
      </dsp:txXfrm>
    </dsp:sp>
    <dsp:sp modelId="{F9F2C686-75F3-4384-B588-72F511B1A6CF}">
      <dsp:nvSpPr>
        <dsp:cNvPr id="0" name=""/>
        <dsp:cNvSpPr/>
      </dsp:nvSpPr>
      <dsp:spPr>
        <a:xfrm rot="21123738">
          <a:off x="826255" y="2277628"/>
          <a:ext cx="2160937" cy="1080468"/>
        </a:xfrm>
        <a:prstGeom prst="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mbria" pitchFamily="18" charset="0"/>
            </a:rPr>
            <a:t>образовательные программы</a:t>
          </a:r>
          <a:endParaRPr lang="ru-RU" sz="1900" kern="1200" dirty="0">
            <a:latin typeface="Cambria" pitchFamily="18" charset="0"/>
          </a:endParaRPr>
        </a:p>
      </dsp:txBody>
      <dsp:txXfrm rot="21123738">
        <a:off x="826255" y="2277628"/>
        <a:ext cx="2160937" cy="1080468"/>
      </dsp:txXfrm>
    </dsp:sp>
    <dsp:sp modelId="{EF7E38D7-2399-4FF3-BA9F-B7E46AE5AA20}">
      <dsp:nvSpPr>
        <dsp:cNvPr id="0" name=""/>
        <dsp:cNvSpPr/>
      </dsp:nvSpPr>
      <dsp:spPr>
        <a:xfrm rot="734303">
          <a:off x="4966763" y="2578960"/>
          <a:ext cx="2160937" cy="1080468"/>
        </a:xfrm>
        <a:prstGeom prst="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mbria" pitchFamily="18" charset="0"/>
            </a:rPr>
            <a:t>единые требования к учащимся</a:t>
          </a:r>
          <a:endParaRPr lang="ru-RU" sz="1900" kern="1200" dirty="0">
            <a:latin typeface="Cambria" pitchFamily="18" charset="0"/>
          </a:endParaRPr>
        </a:p>
      </dsp:txBody>
      <dsp:txXfrm rot="734303">
        <a:off x="4966763" y="2578960"/>
        <a:ext cx="2160937" cy="1080468"/>
      </dsp:txXfrm>
    </dsp:sp>
    <dsp:sp modelId="{097FFF2D-2905-435C-90E2-2689C99B96D6}">
      <dsp:nvSpPr>
        <dsp:cNvPr id="0" name=""/>
        <dsp:cNvSpPr/>
      </dsp:nvSpPr>
      <dsp:spPr>
        <a:xfrm rot="734303">
          <a:off x="4738158" y="4560162"/>
          <a:ext cx="2160937" cy="108046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mbria" pitchFamily="18" charset="0"/>
            </a:rPr>
            <a:t>структура уроков</a:t>
          </a:r>
          <a:endParaRPr lang="ru-RU" sz="1900" kern="1200" dirty="0">
            <a:latin typeface="Cambria" pitchFamily="18" charset="0"/>
          </a:endParaRPr>
        </a:p>
      </dsp:txBody>
      <dsp:txXfrm rot="734303">
        <a:off x="4738158" y="4560162"/>
        <a:ext cx="2160937" cy="1080468"/>
      </dsp:txXfrm>
    </dsp:sp>
    <dsp:sp modelId="{C4139E48-D7EE-4E78-831A-0AC6BBA53325}">
      <dsp:nvSpPr>
        <dsp:cNvPr id="0" name=""/>
        <dsp:cNvSpPr/>
      </dsp:nvSpPr>
      <dsp:spPr>
        <a:xfrm rot="21038494">
          <a:off x="454466" y="4054708"/>
          <a:ext cx="2160937" cy="1080468"/>
        </a:xfrm>
        <a:prstGeom prst="rect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ambria" pitchFamily="18" charset="0"/>
            </a:rPr>
            <a:t>организация учебного процесса</a:t>
          </a:r>
          <a:endParaRPr lang="ru-RU" sz="1900" kern="1200" dirty="0">
            <a:latin typeface="Cambria" pitchFamily="18" charset="0"/>
          </a:endParaRPr>
        </a:p>
      </dsp:txBody>
      <dsp:txXfrm rot="21038494">
        <a:off x="454466" y="4054708"/>
        <a:ext cx="2160937" cy="1080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9C39A-1362-475E-8EF2-EB69DCD55694}">
      <dsp:nvSpPr>
        <dsp:cNvPr id="0" name=""/>
        <dsp:cNvSpPr/>
      </dsp:nvSpPr>
      <dsp:spPr>
        <a:xfrm>
          <a:off x="857249" y="0"/>
          <a:ext cx="4673600" cy="4673600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03563-75CD-485C-A252-AE9C579F25C4}">
      <dsp:nvSpPr>
        <dsp:cNvPr id="0" name=""/>
        <dsp:cNvSpPr/>
      </dsp:nvSpPr>
      <dsp:spPr>
        <a:xfrm>
          <a:off x="2697479" y="469870"/>
          <a:ext cx="3037840" cy="1106328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itchFamily="18" charset="0"/>
            </a:rPr>
            <a:t>совместная методическая работа учителей начальной школы и учителей-предметников в среднем звене</a:t>
          </a:r>
          <a:endParaRPr lang="ru-RU" sz="1600" kern="1200" dirty="0"/>
        </a:p>
      </dsp:txBody>
      <dsp:txXfrm>
        <a:off x="2697479" y="469870"/>
        <a:ext cx="3037840" cy="1106328"/>
      </dsp:txXfrm>
    </dsp:sp>
    <dsp:sp modelId="{236B8445-1FC9-441C-8EB5-DE5614B84ECE}">
      <dsp:nvSpPr>
        <dsp:cNvPr id="0" name=""/>
        <dsp:cNvSpPr/>
      </dsp:nvSpPr>
      <dsp:spPr>
        <a:xfrm>
          <a:off x="2697479" y="1714490"/>
          <a:ext cx="3037840" cy="1106328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itchFamily="18" charset="0"/>
            </a:rPr>
            <a:t>работа с учащимися</a:t>
          </a:r>
          <a:endParaRPr lang="ru-RU" sz="1600" kern="1200" dirty="0"/>
        </a:p>
      </dsp:txBody>
      <dsp:txXfrm>
        <a:off x="2697479" y="1714490"/>
        <a:ext cx="3037840" cy="1106328"/>
      </dsp:txXfrm>
    </dsp:sp>
    <dsp:sp modelId="{B4E61A1D-1793-42A9-AC1D-CBBA682B35FB}">
      <dsp:nvSpPr>
        <dsp:cNvPr id="0" name=""/>
        <dsp:cNvSpPr/>
      </dsp:nvSpPr>
      <dsp:spPr>
        <a:xfrm>
          <a:off x="2697479" y="2959109"/>
          <a:ext cx="3037840" cy="1106328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itchFamily="18" charset="0"/>
            </a:rPr>
            <a:t>работа с родителями</a:t>
          </a:r>
          <a:endParaRPr lang="ru-RU" sz="1600" kern="1200" dirty="0"/>
        </a:p>
      </dsp:txBody>
      <dsp:txXfrm>
        <a:off x="2697479" y="2959109"/>
        <a:ext cx="3037840" cy="110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2514600"/>
            <a:ext cx="7162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преемственности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при переходе из начальной школы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в среднее звено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(проблемы и перспективы)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248399" y="5181600"/>
            <a:ext cx="2316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Учитель начальных классов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Болотова Оксана Дмитриевна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027" name="Picture 3" descr="E:\картинки на школьныю тему\Рисунок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381000"/>
            <a:ext cx="6200775" cy="3300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685800"/>
            <a:ext cx="815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Изменение стиля общения учителей с детьми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495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«Ошибка – находка для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учителя»                                      </a:t>
            </a:r>
          </a:p>
          <a:p>
            <a:r>
              <a:rPr lang="ru-RU" sz="2400" dirty="0" smtClean="0">
                <a:latin typeface="Cambria" pitchFamily="18" charset="0"/>
              </a:rPr>
              <a:t>                      </a:t>
            </a:r>
            <a:r>
              <a:rPr lang="ru-RU" sz="2400" dirty="0" err="1" smtClean="0">
                <a:latin typeface="Cambria" pitchFamily="18" charset="0"/>
              </a:rPr>
              <a:t>Л.В.Занков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399" y="2438400"/>
            <a:ext cx="2380291" cy="22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33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Проблемы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преемственности обучения в школе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57200" y="1066800"/>
            <a:ext cx="23622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>
                <a:latin typeface="Cambria" pitchFamily="18" charset="0"/>
              </a:rPr>
              <a:t>Неполнота данных о выпускниках начальной школы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04800" y="1981200"/>
            <a:ext cx="2362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 err="1">
                <a:latin typeface="Cambria" pitchFamily="18" charset="0"/>
              </a:rPr>
              <a:t>Немотивированность</a:t>
            </a:r>
            <a:r>
              <a:rPr lang="ru-RU" sz="1200" dirty="0">
                <a:latin typeface="Cambria" pitchFamily="18" charset="0"/>
              </a:rPr>
              <a:t> учителей на изучение данных о выпускниках начальной школы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429000" y="1600200"/>
            <a:ext cx="28194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>
                <a:latin typeface="Cambria" pitchFamily="18" charset="0"/>
              </a:rPr>
              <a:t>Недостаточное изучение данных о выпускниках начальной школы, их возможностях и реальных учебных результатах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6781800" y="1447800"/>
            <a:ext cx="2057400" cy="7620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>
                <a:latin typeface="Cambria" pitchFamily="18" charset="0"/>
              </a:rPr>
              <a:t>Несоответствие оценок реальным результатам обучения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81000" y="3124200"/>
            <a:ext cx="28194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>
                <a:latin typeface="Cambria" pitchFamily="18" charset="0"/>
              </a:rPr>
              <a:t>Неподготовленность учителей к работе с детьми младшего школьного возраста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886200" y="2819400"/>
            <a:ext cx="41910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 err="1">
                <a:latin typeface="Cambria" pitchFamily="18" charset="0"/>
              </a:rPr>
              <a:t>Неадаптивность</a:t>
            </a:r>
            <a:r>
              <a:rPr lang="ru-RU" sz="1200" dirty="0">
                <a:latin typeface="Cambria" pitchFamily="18" charset="0"/>
              </a:rPr>
              <a:t> методики преподавания к возможностям детей данного возраста. Скачкообразный переход к новым в сравнении с начальной школой методам обучения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1295400" y="4038600"/>
            <a:ext cx="2895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>
                <a:latin typeface="Cambria" pitchFamily="18" charset="0"/>
              </a:rPr>
              <a:t>Рассогласование в содержании учебных курсов начальной и средней школы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381000" y="4876800"/>
            <a:ext cx="28956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>
                <a:latin typeface="Cambria" pitchFamily="18" charset="0"/>
              </a:rPr>
              <a:t>Рассогласование в нормах выставления оценок с начальной школой </a:t>
            </a:r>
            <a:r>
              <a:rPr lang="ru-RU" sz="1200" dirty="0" smtClean="0">
                <a:latin typeface="Cambria" pitchFamily="18" charset="0"/>
              </a:rPr>
              <a:t> 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4953000" y="4191000"/>
            <a:ext cx="35052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1200" dirty="0" smtClean="0">
              <a:latin typeface="Cambria" pitchFamily="18" charset="0"/>
            </a:endParaRPr>
          </a:p>
          <a:p>
            <a:pPr algn="ctr" eaLnBrk="0" hangingPunct="0"/>
            <a:r>
              <a:rPr lang="ru-RU" sz="1200" dirty="0" smtClean="0">
                <a:latin typeface="Cambria" pitchFamily="18" charset="0"/>
              </a:rPr>
              <a:t>Непонимание </a:t>
            </a:r>
            <a:r>
              <a:rPr lang="ru-RU" sz="1200" dirty="0">
                <a:latin typeface="Cambria" pitchFamily="18" charset="0"/>
              </a:rPr>
              <a:t>учащимися учебного материала вследствие его вступления в противоречие с ранее изученным  в начальной школе</a:t>
            </a:r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1295400" y="5791200"/>
            <a:ext cx="2895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>
                <a:latin typeface="Cambria" pitchFamily="18" charset="0"/>
              </a:rPr>
              <a:t>Рассогласование в сложности содержания образовательных программ</a:t>
            </a: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4953000" y="5867400"/>
            <a:ext cx="3886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 dirty="0">
                <a:latin typeface="Cambria" pitchFamily="18" charset="0"/>
              </a:rPr>
              <a:t>Неподготовленность к восприятию усложненного содержания учебных курсов в 5-классе</a:t>
            </a: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2743200" y="990600"/>
            <a:ext cx="12192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flipV="1">
            <a:off x="2590800" y="2362200"/>
            <a:ext cx="12192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6019800" y="1143000"/>
            <a:ext cx="9906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flipV="1">
            <a:off x="3048000" y="3581400"/>
            <a:ext cx="9906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4191000" y="3962400"/>
            <a:ext cx="10668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flipV="1">
            <a:off x="4114800" y="6248400"/>
            <a:ext cx="9906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21023013" flipV="1">
            <a:off x="3200400" y="5105400"/>
            <a:ext cx="19050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8" grpId="0" animBg="1"/>
      <p:bldP spid="97290" grpId="0" animBg="1"/>
      <p:bldP spid="97291" grpId="0" animBg="1"/>
      <p:bldP spid="97293" grpId="0" animBg="1"/>
      <p:bldP spid="97294" grpId="0" animBg="1"/>
      <p:bldP spid="97297" grpId="0" animBg="1"/>
      <p:bldP spid="97300" grpId="0" animBg="1"/>
      <p:bldP spid="97301" grpId="0" animBg="1"/>
      <p:bldP spid="97303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0" y="5334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Положительные моменты перехода </a:t>
            </a:r>
          </a:p>
          <a:p>
            <a:pPr algn="ctr"/>
            <a:r>
              <a:rPr lang="ru-RU" sz="2800" b="1" dirty="0" smtClean="0">
                <a:latin typeface="Cambria" pitchFamily="18" charset="0"/>
              </a:rPr>
              <a:t>в среднее звено 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5433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Некоторым детям удаётся уйти от  клейма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 «лентяй», «бездельник» и т.д.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667000"/>
            <a:ext cx="342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Спасение от предвзятости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733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Открываются новые горизонты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876800"/>
            <a:ext cx="1582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Вера в себя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12" name="Скругленная соединительная линия 11"/>
          <p:cNvCxnSpPr>
            <a:endCxn id="7" idx="3"/>
          </p:cNvCxnSpPr>
          <p:nvPr/>
        </p:nvCxnSpPr>
        <p:spPr>
          <a:xfrm rot="16200000" flipH="1">
            <a:off x="5460946" y="1930454"/>
            <a:ext cx="1190655" cy="682546"/>
          </a:xfrm>
          <a:prstGeom prst="curvedConnector4">
            <a:avLst>
              <a:gd name="adj1" fmla="val 41599"/>
              <a:gd name="adj2" fmla="val 248911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stCxn id="7" idx="1"/>
          </p:cNvCxnSpPr>
          <p:nvPr/>
        </p:nvCxnSpPr>
        <p:spPr>
          <a:xfrm rot="10800000" flipH="1" flipV="1">
            <a:off x="2971800" y="2867054"/>
            <a:ext cx="1828800" cy="1323945"/>
          </a:xfrm>
          <a:prstGeom prst="curvedConnector3">
            <a:avLst>
              <a:gd name="adj1" fmla="val -12500"/>
            </a:avLst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/>
          <p:nvPr/>
        </p:nvCxnSpPr>
        <p:spPr>
          <a:xfrm rot="10800000" flipV="1">
            <a:off x="4724400" y="4191000"/>
            <a:ext cx="2362200" cy="914400"/>
          </a:xfrm>
          <a:prstGeom prst="curvedConnector3">
            <a:avLst>
              <a:gd name="adj1" fmla="val -44689"/>
            </a:avLst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1524000" cy="106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209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09800"/>
            <a:ext cx="192960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114800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Cambria" pitchFamily="18" charset="0"/>
              </a:rPr>
              <a:t>Решая проблему преемственности, работа должна осуществляться по трем направлениям:</a:t>
            </a:r>
            <a:r>
              <a:rPr lang="ru-RU" sz="2700" dirty="0" smtClean="0">
                <a:latin typeface="Cambria" pitchFamily="18" charset="0"/>
              </a:rPr>
              <a:t/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> </a:t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> </a:t>
            </a:r>
            <a:br>
              <a:rPr lang="ru-RU" sz="2700" dirty="0" smtClean="0">
                <a:latin typeface="Cambria" pitchFamily="18" charset="0"/>
              </a:rPr>
            </a:br>
            <a:r>
              <a:rPr lang="ru-RU" sz="2700" dirty="0" smtClean="0">
                <a:latin typeface="Cambria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95400" y="1828800"/>
          <a:ext cx="60960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Cambria" pitchFamily="18" charset="0"/>
              </a:rPr>
              <a:t>Что мы можем сделать для решения проблемы преемственности?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Начинать работу по преемственности с начала 4 класса.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Практиковать проведение уроков в 4 классе учителями-предметниками.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Осуществлять посещение  уроков учителями, которые будут работать в 5 классе.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Приглашать на родительские собрания учителей-предметников.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Проводить открытые уроки в 5-ых классах для 4-классников.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Учителям начальной школы совместно с учителями предметниками разработать контрольные работы по основным предметам в 4 классе.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Организовывать совместные внеклассные мероприятия </a:t>
            </a:r>
          </a:p>
          <a:p>
            <a:pPr marL="457200" indent="-457200" algn="just"/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       4 класс + 5 класс (</a:t>
            </a:r>
            <a:r>
              <a:rPr lang="ru-RU" sz="2400" dirty="0" err="1" smtClean="0">
                <a:solidFill>
                  <a:schemeClr val="tx1"/>
                </a:solidFill>
                <a:latin typeface="Cambria" pitchFamily="18" charset="0"/>
              </a:rPr>
              <a:t>КВНы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, конкурсы чтецов и т.д.) </a:t>
            </a:r>
          </a:p>
          <a:p>
            <a:pPr marL="457200" indent="-457200" algn="l"/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algn="l"/>
            <a:endParaRPr lang="ru-RU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457200" indent="-457200" algn="l"/>
            <a:endParaRPr lang="ru-RU" sz="24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5292"/>
            <a:ext cx="6705600" cy="642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Cambria" pitchFamily="18" charset="0"/>
              </a:rPr>
              <a:t>«Преемственность </a:t>
            </a:r>
            <a:r>
              <a:rPr lang="ru-RU" sz="3200" dirty="0" smtClean="0">
                <a:latin typeface="Cambria" pitchFamily="18" charset="0"/>
              </a:rPr>
              <a:t>– связь между явлениями в процессе развития в природе, обществе и познании, когда новое сменяя старое, сохраняет в себе некоторые его элементы…»</a:t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 </a:t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Большой энциклопедический словарь </a:t>
            </a:r>
            <a:endParaRPr lang="ru-RU" sz="1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7338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mbria" pitchFamily="18" charset="0"/>
              </a:rPr>
              <a:t>Переход учащихся из </a:t>
            </a:r>
            <a:r>
              <a:rPr lang="ru-RU" sz="2800" dirty="0" smtClean="0">
                <a:latin typeface="Cambria" pitchFamily="18" charset="0"/>
              </a:rPr>
              <a:t>начального звена школы </a:t>
            </a:r>
            <a:r>
              <a:rPr lang="ru-RU" sz="2800" dirty="0">
                <a:latin typeface="Cambria" pitchFamily="18" charset="0"/>
              </a:rPr>
              <a:t>в среднее </a:t>
            </a:r>
            <a:r>
              <a:rPr lang="ru-RU" sz="2800" dirty="0" smtClean="0">
                <a:latin typeface="Cambria" pitchFamily="18" charset="0"/>
              </a:rPr>
              <a:t>– </a:t>
            </a:r>
            <a:r>
              <a:rPr lang="ru-RU" sz="2800" dirty="0">
                <a:latin typeface="Cambria" pitchFamily="18" charset="0"/>
              </a:rPr>
              <a:t>одна </a:t>
            </a:r>
            <a:r>
              <a:rPr lang="ru-RU" sz="2800" dirty="0" smtClean="0">
                <a:latin typeface="Cambria" pitchFamily="18" charset="0"/>
              </a:rPr>
              <a:t>из наиболее сложных </a:t>
            </a:r>
            <a:r>
              <a:rPr lang="ru-RU" sz="2800" dirty="0">
                <a:latin typeface="Cambria" pitchFamily="18" charset="0"/>
              </a:rPr>
              <a:t>педагогически </a:t>
            </a:r>
            <a:r>
              <a:rPr lang="ru-RU" sz="2800" dirty="0" smtClean="0">
                <a:latin typeface="Cambria" pitchFamily="18" charset="0"/>
              </a:rPr>
              <a:t>проблем</a:t>
            </a:r>
            <a:r>
              <a:rPr lang="ru-RU" sz="2800" dirty="0">
                <a:latin typeface="Cambria" pitchFamily="18" charset="0"/>
              </a:rPr>
              <a:t>, а период</a:t>
            </a:r>
            <a:br>
              <a:rPr lang="ru-RU" sz="2800" dirty="0">
                <a:latin typeface="Cambria" pitchFamily="18" charset="0"/>
              </a:rPr>
            </a:br>
            <a:r>
              <a:rPr lang="ru-RU" sz="2800" dirty="0">
                <a:latin typeface="Cambria" pitchFamily="18" charset="0"/>
              </a:rPr>
              <a:t>адаптации в 5-м классе – один из труднейших периодов школьного обучения.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88620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 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smtClean="0">
                <a:latin typeface="Cambria" pitchFamily="18" charset="0"/>
              </a:rPr>
              <a:t> </a:t>
            </a:r>
            <a:br>
              <a:rPr lang="ru-RU" sz="2400" dirty="0" smtClean="0">
                <a:latin typeface="Cambria" pitchFamily="18" charset="0"/>
              </a:rPr>
            </a:br>
            <a:endParaRPr lang="ru-RU" sz="2400" dirty="0">
              <a:latin typeface="Cambr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914400" y="533400"/>
          <a:ext cx="7391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5029200" cy="24384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Очень многого не знаешь,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никуда не успеваешь…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Как учителя назвать?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(не один ведь – целых пять!)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В переменку как суметь 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 поесть, и </a:t>
            </a:r>
            <a:r>
              <a:rPr lang="ru-RU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побалдеть</a:t>
            </a: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?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08570" y="3886200"/>
            <a:ext cx="30743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Расписанье – полотно!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(не понятно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ни-че-го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!) </a:t>
            </a:r>
          </a:p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Сменку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снова потерял…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Где?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Да-а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… в памяти –  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провал!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В лабиринте кабинетов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нет ни выхода, ни света!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128" y="762000"/>
            <a:ext cx="8473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Мир средней школы глазами 5-классника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676400"/>
            <a:ext cx="63067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</a:rPr>
              <a:t>сменой социальной обстановки;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</a:rPr>
              <a:t>изменением роли учащегося;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</a:rPr>
              <a:t>увеличением учебной нагрузки;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</a:rPr>
              <a:t>изменением режима дня;</a:t>
            </a:r>
          </a:p>
          <a:p>
            <a:pPr>
              <a:buFont typeface="Wingdings" pitchFamily="2" charset="2"/>
              <a:buChar char="ü"/>
            </a:pPr>
            <a:r>
              <a:rPr lang="ru-RU" sz="2000" u="sng" dirty="0" smtClean="0">
                <a:latin typeface="Cambria" pitchFamily="18" charset="0"/>
              </a:rPr>
              <a:t>разностью систем и форм обучения;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u="sng" dirty="0" smtClean="0">
                <a:latin typeface="Cambria" pitchFamily="18" charset="0"/>
              </a:rPr>
              <a:t>нестыковкой программ начальной и основной школы;</a:t>
            </a:r>
          </a:p>
          <a:p>
            <a:pPr>
              <a:buFont typeface="Wingdings" pitchFamily="2" charset="2"/>
              <a:buChar char="ü"/>
            </a:pPr>
            <a:r>
              <a:rPr lang="ru-RU" sz="2000" u="sng" dirty="0" smtClean="0">
                <a:latin typeface="Cambria" pitchFamily="18" charset="0"/>
              </a:rPr>
              <a:t>различием требований со стороны учителей-предметников;</a:t>
            </a:r>
          </a:p>
          <a:p>
            <a:pPr>
              <a:buFont typeface="Wingdings" pitchFamily="2" charset="2"/>
              <a:buChar char="ü"/>
            </a:pPr>
            <a:r>
              <a:rPr lang="ru-RU" sz="2000" u="sng" dirty="0" smtClean="0">
                <a:latin typeface="Cambria" pitchFamily="18" charset="0"/>
              </a:rPr>
              <a:t>изменением стиля общения учителей с детьми.</a:t>
            </a:r>
            <a:endParaRPr lang="ru-RU" sz="2000" u="sng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838200"/>
            <a:ext cx="619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Чем вызваны трудности перехода?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323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Система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Л.В.Занкова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43200"/>
            <a:ext cx="2295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ambria" pitchFamily="18" charset="0"/>
              </a:rPr>
              <a:t>процессуальность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28600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вариантность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048000"/>
            <a:ext cx="1310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коллизии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057400"/>
            <a:ext cx="2091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многогранность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85800"/>
            <a:ext cx="616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Cambria" pitchFamily="18" charset="0"/>
              </a:rPr>
              <a:t>Различие систем и форм обучения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469070">
            <a:off x="3505200" y="1143000"/>
            <a:ext cx="3657600" cy="838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895600" y="1981200"/>
            <a:ext cx="3810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1455802">
            <a:off x="3752970" y="1824412"/>
            <a:ext cx="1255813" cy="3724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8043909">
            <a:off x="4273326" y="1663786"/>
            <a:ext cx="914400" cy="3133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4267200"/>
            <a:ext cx="7295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«Желающий слушать тишину, пусть идёт на кладбище…»</a:t>
            </a:r>
          </a:p>
          <a:p>
            <a:pPr algn="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Л.В.Занков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5410200"/>
            <a:ext cx="512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Cambria" pitchFamily="18" charset="0"/>
              </a:rPr>
              <a:t>Деятельностный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 метод обучения!!!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17719277">
            <a:off x="3361089" y="4447942"/>
            <a:ext cx="788115" cy="24890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  <p:bldP spid="18" grpId="0" animBg="1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6428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Cambria" pitchFamily="18" charset="0"/>
              </a:rPr>
              <a:t>Нестыковка программ начальной и </a:t>
            </a:r>
          </a:p>
          <a:p>
            <a:pPr algn="ctr"/>
            <a:r>
              <a:rPr lang="ru-RU" sz="2800" b="1" u="sng" dirty="0" smtClean="0">
                <a:latin typeface="Cambria" pitchFamily="18" charset="0"/>
              </a:rPr>
              <a:t>основной школы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879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Какой ужас, вам об этом ничего не говорили в начальной школе?</a:t>
            </a:r>
            <a:endParaRPr lang="ru-RU" sz="20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615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Вас научили неправильно, смотрите, как надо…</a:t>
            </a:r>
            <a:endParaRPr lang="ru-RU" sz="20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572000"/>
            <a:ext cx="6943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Cambria" pitchFamily="18" charset="0"/>
              </a:rPr>
              <a:t>Лучше бы вас научили вычитать и складывать, а не…</a:t>
            </a:r>
            <a:endParaRPr lang="ru-RU" sz="20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438400"/>
            <a:ext cx="777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</a:rPr>
              <a:t>Скорее всего, вы просто подзабыли, но ничего , мы вспомним</a:t>
            </a:r>
            <a:endParaRPr lang="ru-RU" sz="20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962400"/>
            <a:ext cx="807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</a:rPr>
              <a:t>Так вы выполняли задание, когда были маленькими, а теперь…</a:t>
            </a:r>
            <a:endParaRPr lang="ru-RU" sz="20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334000"/>
            <a:ext cx="5900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</a:rPr>
              <a:t>Нам предстоит с вами ещё многому научиться</a:t>
            </a:r>
            <a:endParaRPr lang="ru-RU" sz="2000" b="1" dirty="0">
              <a:solidFill>
                <a:srgbClr val="00B05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839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u="sng" dirty="0" smtClean="0">
                <a:latin typeface="Cambria" pitchFamily="18" charset="0"/>
              </a:rPr>
              <a:t>Различие требований учителей-предметников</a:t>
            </a:r>
            <a:endParaRPr lang="ru-RU" sz="2800" b="1" u="sng" dirty="0"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1828800"/>
            <a:ext cx="3352800" cy="16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Отвечайте с места, не тратьте время.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Прежде, чем ответить, поднимите руку, учитель знает, кого спросить.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71800" y="4114800"/>
            <a:ext cx="32766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На перемене в кабинет без разрешения учителя не входить.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Почему вы стоите? Скоро звонок, а вы не приготовились к уроку.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5400" y="1828800"/>
            <a:ext cx="3352800" cy="16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В тетрадях старайтесь, пишите красиво.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Некогда нам расписывать, главное, чтобы правильно было.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594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«Преемственность – связь между явлениями в процессе развития в природе, обществе и познании, когда новое сменяя старое, сохраняет в себе некоторые его элементы…»   Большой энциклопедический словарь </vt:lpstr>
      <vt:lpstr>Переход учащихся из начального звена школы в среднее – одна из наиболее сложных педагогически проблем, а период адаптации в 5-м классе – один из труднейших периодов школьного обучения.</vt:lpstr>
      <vt:lpstr>     </vt:lpstr>
      <vt:lpstr>         Очень многого не знаешь, никуда не успеваешь… Как учителя назвать? (не один ведь – целых пять!) В переменку как суметь  и поесть, и побалдеть?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Решая проблему преемственности, работа должна осуществляться по трем направлениям:       </vt:lpstr>
      <vt:lpstr>Что мы можем сделать для решения проблемы преемственности?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Болотова</cp:lastModifiedBy>
  <cp:revision>31</cp:revision>
  <dcterms:created xsi:type="dcterms:W3CDTF">2011-11-07T17:49:32Z</dcterms:created>
  <dcterms:modified xsi:type="dcterms:W3CDTF">2012-10-30T18:33:13Z</dcterms:modified>
</cp:coreProperties>
</file>