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82" r:id="rId6"/>
    <p:sldId id="274" r:id="rId7"/>
    <p:sldId id="275" r:id="rId8"/>
    <p:sldId id="284" r:id="rId9"/>
    <p:sldId id="276" r:id="rId10"/>
    <p:sldId id="281" r:id="rId11"/>
    <p:sldId id="277" r:id="rId12"/>
    <p:sldId id="278" r:id="rId13"/>
    <p:sldId id="279" r:id="rId14"/>
    <p:sldId id="280" r:id="rId15"/>
    <p:sldId id="283" r:id="rId16"/>
    <p:sldId id="311" r:id="rId17"/>
    <p:sldId id="269" r:id="rId18"/>
    <p:sldId id="286" r:id="rId19"/>
    <p:sldId id="298" r:id="rId20"/>
    <p:sldId id="287" r:id="rId21"/>
    <p:sldId id="294" r:id="rId22"/>
    <p:sldId id="310" r:id="rId23"/>
    <p:sldId id="304" r:id="rId24"/>
    <p:sldId id="313" r:id="rId25"/>
    <p:sldId id="300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2787"/>
    <p:restoredTop sz="90929"/>
  </p:normalViewPr>
  <p:slideViewPr>
    <p:cSldViewPr>
      <p:cViewPr varScale="1">
        <p:scale>
          <a:sx n="62" d="100"/>
          <a:sy n="62" d="100"/>
        </p:scale>
        <p:origin x="-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191000"/>
            <a:ext cx="7772400" cy="1143000"/>
          </a:xfrm>
        </p:spPr>
        <p:txBody>
          <a:bodyPr anchor="b"/>
          <a:lstStyle>
            <a:lvl1pPr algn="r"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5181600"/>
            <a:ext cx="6400800" cy="1295400"/>
          </a:xfrm>
        </p:spPr>
        <p:txBody>
          <a:bodyPr/>
          <a:lstStyle>
            <a:lvl1pPr marL="0" indent="0" algn="r">
              <a:buFontTx/>
              <a:buNone/>
              <a:defRPr sz="40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A00E281-9752-4B12-B6AA-ADA0371E43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3B98D-918F-4DCF-817A-7D019C2B0C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307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01E94-1FEE-4DDA-9FC2-804F2F1D7A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4946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EE094-0032-4253-8F43-94C0AFD1A7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106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22366-BB5F-4A7F-9A6D-DEE4174155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401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29F6A-8686-40BD-8B69-40841FED50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0219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5455B-254D-4281-9EF8-633CB01C3C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660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83C89-7024-4050-9065-BB73036B84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9420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C50CE-0081-4BBA-86A1-A55B4C0011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2559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FD14D-5CB0-4A3B-BF02-A4E86AA6BE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5031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9FB42-B087-4E64-806E-0D7669181C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4615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39B25F-D494-48A1-80C1-51E8442D84A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autinka.3dn.ru/_pu/7/83956074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autinka.3dn.ru/_pu/6/21298783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pautinka.3dn.ru/_pu/4/02588158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hyperlink" Target="http://pautinka.3dn.ru/_pu/4/89812730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Головные уборы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000" dirty="0" smtClean="0"/>
              <a:t>Составила: </a:t>
            </a:r>
            <a:r>
              <a:rPr lang="ru-RU" sz="2000" dirty="0" err="1" smtClean="0"/>
              <a:t>Чепкасова</a:t>
            </a:r>
            <a:r>
              <a:rPr lang="ru-RU" sz="2000" dirty="0" smtClean="0"/>
              <a:t> Н.П</a:t>
            </a:r>
          </a:p>
          <a:p>
            <a:r>
              <a:rPr lang="ru-RU" sz="2000" dirty="0" smtClean="0"/>
              <a:t>Педагог </a:t>
            </a:r>
            <a:r>
              <a:rPr lang="ru-RU" sz="2000" dirty="0" err="1" smtClean="0"/>
              <a:t>доп.образования</a:t>
            </a:r>
            <a:endParaRPr lang="ru-RU" sz="2000" dirty="0" smtClean="0"/>
          </a:p>
          <a:p>
            <a:r>
              <a:rPr lang="ru-RU" sz="2000" dirty="0" smtClean="0"/>
              <a:t>МБОУ ДОД ЦДОД «Поиск» </a:t>
            </a:r>
          </a:p>
          <a:p>
            <a:r>
              <a:rPr lang="ru-RU" sz="2000" dirty="0" smtClean="0"/>
              <a:t>Г. Нефтеюганск</a:t>
            </a:r>
          </a:p>
          <a:p>
            <a:endParaRPr lang="en-US" dirty="0"/>
          </a:p>
        </p:txBody>
      </p:sp>
      <p:pic>
        <p:nvPicPr>
          <p:cNvPr id="28674" name="Рисунок 4" descr="http://www.ocostume.ru/sites/default/files/imagecache/photo_full/wiki/qq4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3374285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7" y="10651"/>
            <a:ext cx="5613273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XV веке вид и форма головного убора указывали на род занятий человека: нотариус ходил в бобровой шапке, ученый богослов - в черной шапке с плоской четырехугольной тульей. художник и врач предпочитали берет. В XV-XVI веках мода на береты распространилась среди мужчин и женщин. Берет - мягкий плоский головной убор круглой или квадратной формы - часто делали из бархата, украшали вышивкой и перьями. Удивительно то, что со временем берет не утрачивает своего значения. Во второй половине XLX века без беретов уже не обходились, а с 1920-х годов берет прочно обосновывается в женском гардеробе,</a:t>
            </a:r>
            <a:br>
              <a:rPr lang="ru-RU" b="1" dirty="0"/>
            </a:br>
            <a:endParaRPr lang="ru-RU" dirty="0"/>
          </a:p>
        </p:txBody>
      </p:sp>
      <p:pic>
        <p:nvPicPr>
          <p:cNvPr id="45057" name="Picture 1" descr="C:\Users\Наталья\Desktop\головные уборы\art0374-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14422"/>
            <a:ext cx="3048000" cy="4200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11246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28850"/>
            <a:ext cx="4104456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В XVI веке получила распространение большая шляпа из фетра. Особенно популярна она была в Нидерландах. Поскольку такие шляпы часто встречались на картинах Рубенса и Рембрандта, то их назвали шляпа а-ля Рубенс, а-ля </a:t>
            </a:r>
            <a:r>
              <a:rPr lang="ru-RU" b="1" dirty="0" smtClean="0"/>
              <a:t>Рембрандт.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В помещении и на улице мужчины не расстаются с шляпой. </a:t>
            </a:r>
          </a:p>
          <a:p>
            <a:r>
              <a:rPr lang="ru-RU" b="1" dirty="0" smtClean="0"/>
              <a:t> </a:t>
            </a:r>
            <a:r>
              <a:rPr lang="ru-RU" b="1" dirty="0"/>
              <a:t>При поклоне шляпой описывают полукруг. Ее нельзя было приподнимать при встрече, как цилиндр.</a:t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Рисунок 27" descr="http://www.ocostume.ru/sites/default/files/imagecache/photo_full/wiki/wqw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4175149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35835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-675456"/>
            <a:ext cx="4752528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Еще </a:t>
            </a:r>
            <a:r>
              <a:rPr lang="ru-RU" b="1" dirty="0"/>
              <a:t>в начале XVIII века поля шляп стали пригибать в нескольких местах. Со временем загнутые вверх поля образуют постоянный фасон, и шляпу начинают кроить иначе. Появляется </a:t>
            </a:r>
            <a:r>
              <a:rPr lang="ru-RU" b="1" i="1" dirty="0"/>
              <a:t>треуголка</a:t>
            </a:r>
            <a:r>
              <a:rPr lang="ru-RU" b="1" dirty="0"/>
              <a:t> - шляпа с полями, сдавленными в три угла. В эпоху рококо ее носят и женщины, в XVII и XVIII веках треуголка становится частью униформы. В конце XVIII века ее вытеснила </a:t>
            </a:r>
            <a:r>
              <a:rPr lang="ru-RU" b="1" dirty="0" err="1"/>
              <a:t>двухугольная</a:t>
            </a:r>
            <a:r>
              <a:rPr lang="ru-RU" b="1" dirty="0"/>
              <a:t> шляпа. </a:t>
            </a:r>
          </a:p>
        </p:txBody>
      </p:sp>
      <p:pic>
        <p:nvPicPr>
          <p:cNvPr id="43010" name="Picture 2" descr="мода &quot; Страница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3714744" cy="34773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2601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-99392"/>
            <a:ext cx="84249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/>
              <a:t>Она </a:t>
            </a:r>
            <a:r>
              <a:rPr lang="ru-RU" b="1" dirty="0"/>
              <a:t>легко складывалась и помещалась под мышкой кавалера, когда ему приходилось быть на приеме или балу.</a:t>
            </a:r>
            <a:br>
              <a:rPr lang="ru-RU" b="1" dirty="0"/>
            </a:br>
            <a:r>
              <a:rPr lang="ru-RU" b="1" dirty="0" smtClean="0"/>
              <a:t>В </a:t>
            </a:r>
            <a:r>
              <a:rPr lang="ru-RU" b="1" dirty="0"/>
              <a:t>Англии все носят цилиндр - высокую шляпу с небольшими полями.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Цилиндр стал повседневным предметом тогда, когда фрак начали носить днем. Вначале в моде был цветной цилиндр (особенно светло-серый), но со временем он стал строго однотонным.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Для удобства появляется и складной цилиндр - </a:t>
            </a:r>
            <a:r>
              <a:rPr lang="ru-RU" b="1" dirty="0" err="1"/>
              <a:t>шапоклак</a:t>
            </a:r>
            <a:r>
              <a:rPr lang="ru-RU" b="1" dirty="0"/>
              <a:t> (шляпа </a:t>
            </a:r>
            <a:r>
              <a:rPr lang="ru-RU" b="1" dirty="0" err="1"/>
              <a:t>Гибуса</a:t>
            </a:r>
            <a:r>
              <a:rPr lang="ru-RU" b="1" dirty="0"/>
              <a:t>) на проволочном каркасе. Эту шляпу, которая легко уплощалась до блина и пряталась под мышку, в 1835 году изобрел парижанин </a:t>
            </a:r>
            <a:r>
              <a:rPr lang="ru-RU" b="1" dirty="0" err="1"/>
              <a:t>Гибус</a:t>
            </a:r>
            <a:r>
              <a:rPr lang="ru-RU" b="1" dirty="0"/>
              <a:t>. До 1914 года </a:t>
            </a:r>
            <a:r>
              <a:rPr lang="ru-RU" b="1" dirty="0" err="1"/>
              <a:t>шапоклак</a:t>
            </a:r>
            <a:r>
              <a:rPr lang="ru-RU" b="1" dirty="0"/>
              <a:t>, как дополнение к фраку, был принадлежностью бального туалета мужчин.</a:t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845375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-171400"/>
            <a:ext cx="8352928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/>
              <a:t>Параллельно </a:t>
            </a:r>
            <a:r>
              <a:rPr lang="ru-RU" b="1" dirty="0"/>
              <a:t>с цилиндром, еще с XVIII века, существовала касторовая шляпа из высококачественного сукна очень тонкой выработки, для ее изготовления применился бобровый пли козий пух.</a:t>
            </a:r>
            <a:br>
              <a:rPr lang="ru-RU" b="1" dirty="0"/>
            </a:br>
            <a:r>
              <a:rPr lang="ru-RU" b="1" dirty="0" smtClean="0"/>
              <a:t>Постепенно </a:t>
            </a:r>
            <a:r>
              <a:rPr lang="ru-RU" b="1" dirty="0"/>
              <a:t>цилиндр и касторовая шляпа сближались, и после 1850 года появилось нечто общее - котелок. Котелок имеет узкие ровные поля и жесткую куполообразную чудью, он ШУПМ всегда черного цвета, только изредка серого. В лондонском Сити до середины XX века котелок вместе с зонтом считался типичным элементом официальной одежды. В 1850-е годы был популярен и капот - небольшая, высоко налетая дамская шляпа, но уже в конце XIX века ее носили преимущественно пожилые женщины.</a:t>
            </a:r>
            <a:br>
              <a:rPr lang="ru-RU" b="1" dirty="0"/>
            </a:br>
            <a:r>
              <a:rPr lang="ru-RU" b="1" dirty="0" smtClean="0"/>
              <a:t>На </a:t>
            </a:r>
            <a:r>
              <a:rPr lang="ru-RU" b="1" dirty="0"/>
              <a:t>рубеже XIX и XX веков появляется канотье - соломенная шляпа с жесткой плоской круглой тульей и ровными полями. Очень скоро ее стали носить и женщины</a:t>
            </a:r>
            <a:r>
              <a:rPr lang="ru-RU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xmlns="" val="3295748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44" descr="http://www.ocostume.ru/sites/default/files/imagecache/photo_full/wiki/1928%20hats%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3131840" cy="351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47" descr="http://www.ocostume.ru/sites/default/files/imagecache/photo_full/wiki/1920%2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8324"/>
            <a:ext cx="45720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08807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g51.mycdn.me/getImage?photoId=592375359717&amp;photoType=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714375"/>
            <a:ext cx="8612187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48793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85" descr="красная шапоч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8640"/>
            <a:ext cx="19431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Рисунок 86" descr="коричневая шапоч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0581" y="188640"/>
            <a:ext cx="19431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87" descr="светло-сиреневая шапоч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648"/>
            <a:ext cx="2365167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Рисунок 89" descr="схемы красной и коричневой шапоче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7473" y="3212976"/>
            <a:ext cx="5289315" cy="342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59746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66" descr="http://pautinka.3dn.ru/_pu/7/s942794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8100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Рисунок 69" descr="http://pautinka.3dn.ru/_pu/7/s83956074.jpg">
            <a:hlinkClick r:id="rId3" tooltip="&quot;Нажмите, для просмотра в полном размере...&quot;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4508"/>
            <a:ext cx="4248472" cy="616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08241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16" descr="http://img0.liveinternet.ru/images/attach/c/7/95/416/95416220_4979645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82" y="116632"/>
            <a:ext cx="3821538" cy="274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Рисунок 119" descr="http://4.bp.blogspot.com/-eJLb-A-QELk/UCoO3ybniwI/AAAAAAAAArw/s2ffNhPznx4/s1600/%D0%9C%D0%BE%D0%B4%D0%B5%D0%BB%D1%8C+067+-+2+%D0%BF%D1%80%D0%BE%D0%B4%D0%B0%D0%B6%D0%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7037" y="2492896"/>
            <a:ext cx="59340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55233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&amp;Icy;&amp;scy;&amp;tcy;&amp;ocy;&amp;rcy;&amp;icy;&amp;yacy; &amp;gcy;&amp;ocy;&amp;lcy;&amp;ocy;&amp;vcy;&amp;ncy;&amp;ocy;&amp;gcy;&amp;ocy; &amp;ucy;&amp;bcy;&amp;ocy;&amp;r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7"/>
            <a:ext cx="19050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72544" y="260648"/>
            <a:ext cx="660648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Когда-то головной убор служил символом власти, могущества. Так, например, в Древнем Египте только фараон мог носить большой плат из полосатой ткани, на который надевалась корона. Все остальные, кроме рабов, довольствовались париками из растительного волокна. Чем знатнее человек, тем парик больше и локоны пышнее.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В Древней Греции и мужчины, и женщины ходили с непокрытой головой, лишь во время путешествий надевали низкую круглую фетровую шляпу с полями (в такой шляпе на фресках и в скульптуре изображался посланец богов быстроногий Гермес).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4611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71" descr="http://pautinka.3dn.ru/_pu/6/s97056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282259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Рисунок 74" descr="http://pautinka.3dn.ru/_pu/6/s21298783.jpg">
            <a:hlinkClick r:id="rId3" tooltip="&quot;Нажмите, для просмотра в полном размере...&quot;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633"/>
            <a:ext cx="3744416" cy="631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22316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Рисунок 97" descr="http://pautinka.3dn.ru/_pu/4/s02588158.jpg">
            <a:hlinkClick r:id="rId2" tooltip="&quot;Нажмите, для просмотра в полном размере...&quot;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8641"/>
            <a:ext cx="3296369" cy="332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98" descr="http://pautinka.3dn.ru/_pu/4/s89812730.jpg">
            <a:hlinkClick r:id="rId4" tooltip="&quot;Нажмите, для просмотра в полном размере...&quot;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1230" y="2420888"/>
            <a:ext cx="3254481" cy="428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Рисунок 94" descr="http://pautinka.3dn.ru/_pu/4/s331294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1"/>
            <a:ext cx="261624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83700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93806514_large_sh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29527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шапцв (596x579, 90K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97685"/>
            <a:ext cx="4061568" cy="395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70361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206" descr="&amp;shcy;&amp;acy;&amp;pcy;&amp;ocy;&amp;chcy;&amp;kcy;&amp;acy; &amp;icy; &amp;shcy;&amp;acy;&amp;rcy;&amp;fcy; &amp;fcy;&amp;ocy;&amp;tcy;&amp;o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87" y="218346"/>
            <a:ext cx="4059474" cy="270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Рисунок 209" descr="http://kru4ok.ru/wp/wp-content/uploads/2013/08/kru4ok-ru-130821-50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3581" y="2852936"/>
            <a:ext cx="4754395" cy="375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23294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g51.mycdn.me/getImage?photoId=665765820404&amp;photoType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28" y="142852"/>
            <a:ext cx="2619393" cy="3929090"/>
          </a:xfrm>
          <a:prstGeom prst="rect">
            <a:avLst/>
          </a:prstGeom>
          <a:noFill/>
        </p:spPr>
      </p:pic>
      <p:pic>
        <p:nvPicPr>
          <p:cNvPr id="1028" name="Picture 4" descr="http://dg51.mycdn.me/getImage?photoId=665765820660&amp;photoType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63164"/>
            <a:ext cx="5286412" cy="5480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76" descr="IMG_1999 (700x525, 136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785" y="260648"/>
            <a:ext cx="4058183" cy="304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Рисунок 179" descr="IMG_2005 (700x525, 134K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0648"/>
            <a:ext cx="4127376" cy="309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Рисунок 182" descr="IMG_2044 (700x525, 145Kb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637" y="3645024"/>
            <a:ext cx="4096477" cy="307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191" descr="http://img1.liveinternet.ru/images/attach/c/6/93/46/93046507_IMG_206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83905"/>
            <a:ext cx="4127375" cy="309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80137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2809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средневековье и мужчины, и женщины носили накидки, плащи с капюшонами. Капюшоны имели самые разнообразные формы. Иной раз конец капюшона бывал таким длинным, что свисал ниже пояса.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В средние века головные уборы становятся украшением и предметом роскоши. Люди декорируют их плюмажем (пучками перьев), мехом, лентами и драгоценностями.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Дамы и некоторые мужчины носят </a:t>
            </a:r>
            <a:r>
              <a:rPr lang="ru-RU" b="1" i="1" dirty="0"/>
              <a:t>гении</a:t>
            </a:r>
            <a:r>
              <a:rPr lang="ru-RU" b="1" dirty="0"/>
              <a:t> - высокий конусообразный убор. Предполагают, что гении придумала и ввела в моду в 1395 году Изабелла Баварская. Лишь через сто лет он </a:t>
            </a:r>
            <a:r>
              <a:rPr lang="ru-RU" b="1" dirty="0" err="1"/>
              <a:t>исчезнул</a:t>
            </a:r>
            <a:r>
              <a:rPr lang="ru-RU" b="1" dirty="0"/>
              <a:t> из одежды светской, но не перестал существовать совсем, его стали носить масоны.</a:t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232494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11960" y="-32498"/>
            <a:ext cx="4572000" cy="71096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С Востока пришла мода на </a:t>
            </a:r>
            <a:r>
              <a:rPr lang="ru-RU" b="1" i="1" dirty="0"/>
              <a:t>тюрбаны</a:t>
            </a:r>
            <a:r>
              <a:rPr lang="ru-RU" b="1" dirty="0"/>
              <a:t>, в Европе они получили самое широкое распространение. Их носили и мужчины, и женщины.</a:t>
            </a:r>
            <a:br>
              <a:rPr lang="ru-RU" b="1" dirty="0"/>
            </a:br>
            <a:r>
              <a:rPr lang="ru-RU" b="1" dirty="0"/>
              <a:t>Тюрбаном персы называли материю, которой повязывали голову. От персов этот головной убор распространился по всему исламскому миру. В XVII и XVIII веках тюрбан исчезает из европейской моды и появляется вновь только во время похода Наполеона в Египет (мода ампир) и еще раз во время второй мировой войны.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51202" name="Picture 2" descr="Материнство Классификация по кипа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3429000" cy="3429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39529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4071942"/>
            <a:ext cx="87154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Близкой к тюрбану была чалма - полотнище ткани, намотанное на голову поверх тюбетейки, фески и т. п. В Средней Азии этот головной убор не разрешали носить поденщикам и нищим, все же остальные мужчины примерно с 5 лет имели на него право. 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50178" name="Picture 2" descr="Головной убор мужчины - Ислам- я.р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7324725" cy="3324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44809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99992" y="548680"/>
            <a:ext cx="4283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средние века в Европе появился чепец. Скачала его использовали для купания и сна как женщины, так и мужчины. Мужской чепец мог иметь длинный конец, свисающий набок. Позже мужчины от этого головного убора отказались, а дамы носили его до конца XIX века.</a:t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Рисунок 15" descr="http://www.ocostume.ru/sites/default/files/imagecache/photo_full/wiki/gh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933" y="274353"/>
            <a:ext cx="4176464" cy="638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7323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XIV и XV веках в Европе господствовала французская мода. Шапки были длинными и острыми, как конусы. У мужчин они были сплошь украшены павлиньими перьями. </a:t>
            </a:r>
            <a:endParaRPr lang="ru-RU" b="1" dirty="0" smtClean="0"/>
          </a:p>
          <a:p>
            <a:r>
              <a:rPr lang="ru-RU" b="1" dirty="0" smtClean="0"/>
              <a:t>Тогда </a:t>
            </a:r>
            <a:r>
              <a:rPr lang="ru-RU" b="1" dirty="0"/>
              <a:t>же большой популярностью пользовались войлочные шляпы, изготовленные русскими ремесленниками.</a:t>
            </a:r>
            <a:br>
              <a:rPr lang="ru-RU" b="1" dirty="0"/>
            </a:br>
            <a:r>
              <a:rPr lang="ru-RU" b="1" dirty="0" smtClean="0"/>
              <a:t>Издревле </a:t>
            </a:r>
            <a:r>
              <a:rPr lang="ru-RU" b="1" dirty="0"/>
              <a:t>на головах восточных славян всех сословии возвышались шапки, несколько расширяющиеся кверху. У крестьян шапки имели высокую тулью, сужающиеся кверху, были скатаны из войлока. Встречались и низкие шапки с круглым меховым околышем и бархатной или парчовой тульей - мурмолки. Франты и стрельцы в XVII веке носили шапки с низким меховым околышем и высокой, заостренной мягкой бархатной тульей.</a:t>
            </a:r>
            <a:br>
              <a:rPr lang="ru-RU" b="1" dirty="0"/>
            </a:br>
            <a:r>
              <a:rPr lang="ru-RU" b="1" dirty="0" smtClean="0"/>
              <a:t>Бояре </a:t>
            </a:r>
            <a:r>
              <a:rPr lang="ru-RU" b="1" dirty="0"/>
              <a:t>предпочитали многослойные шапки. Дома на их головах возвышалась расшитая шапочка-тафья (или скуфья). </a:t>
            </a:r>
          </a:p>
        </p:txBody>
      </p:sp>
    </p:spTree>
    <p:extLst>
      <p:ext uri="{BB962C8B-B14F-4D97-AF65-F5344CB8AC3E}">
        <p14:creationId xmlns:p14="http://schemas.microsoft.com/office/powerpoint/2010/main" xmlns="" val="1739213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332656"/>
            <a:ext cx="576064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Франты и стрельцы в XVII веке носили шапки с низким меховым околышем и высокой, заостренной мягкой бархатной тульей.</a:t>
            </a:r>
            <a:br>
              <a:rPr lang="ru-RU" b="1" dirty="0"/>
            </a:br>
            <a:r>
              <a:rPr lang="ru-RU" b="1" dirty="0"/>
              <a:t>Бояре предпочитали многослойные шапки. Дома на их головах возвышалась расшитая шапочка-тафья (или скуфья). Отправляясь за порог, поверх нее надевали колпак и </a:t>
            </a:r>
            <a:r>
              <a:rPr lang="ru-RU" b="1" dirty="0" err="1"/>
              <a:t>горлатную</a:t>
            </a:r>
            <a:r>
              <a:rPr lang="ru-RU" b="1" dirty="0"/>
              <a:t> шапку (ее шили из меха, приходящегося на горло зверя). По этой шапке можно было отличить боярина от всех остальных</a:t>
            </a:r>
            <a:r>
              <a:rPr lang="ru-RU" b="1" dirty="0" smtClean="0"/>
              <a:t>.</a:t>
            </a:r>
            <a:r>
              <a:rPr lang="ru-RU" b="1" dirty="0"/>
              <a:t> На Руси замужние женщины вообще не могли ходить простоволосыми. Они носили кокошники, двурогие кики, однорогие сороки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47106" name="Picture 2" descr="http://im1-tub-ru.yandex.net/i?id=59f93a5c2c0691fccc10add4550e1b72-108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2671781" cy="2143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03766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116632"/>
            <a:ext cx="496855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Французская </a:t>
            </a:r>
            <a:r>
              <a:rPr lang="ru-RU" b="1" dirty="0"/>
              <a:t>революция упрощает костюм, делает его демократичнее. Республиканцы водружают на голову красный фригийский колпак. Головные уборы украшаются трехцветными кокардами и лентами, окрашенными в национальные цвета - синий, красный, белый.</a:t>
            </a:r>
            <a:br>
              <a:rPr lang="ru-RU" b="1" dirty="0"/>
            </a:br>
            <a:r>
              <a:rPr lang="ru-RU" b="1" dirty="0" smtClean="0"/>
              <a:t>Чем </a:t>
            </a:r>
            <a:r>
              <a:rPr lang="ru-RU" b="1" dirty="0"/>
              <a:t>ближе к нашему времени, тем стремительнее меняются моды. То популярны повязки по образцу античных. То чепцы с оборками, то шлемы с козырьком. То снова пышные сооружения со страусовыми перьями.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3074" name="Рисунок 24" descr="http://www.ocostume.ru/sites/default/files/imagecache/photo_full/wiki/ssssssds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648223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30205210"/>
      </p:ext>
    </p:extLst>
  </p:cSld>
  <p:clrMapOvr>
    <a:masterClrMapping/>
  </p:clrMapOvr>
</p:sld>
</file>

<file path=ppt/theme/theme1.xml><?xml version="1.0" encoding="utf-8"?>
<a:theme xmlns:a="http://schemas.openxmlformats.org/drawingml/2006/main" name="winter_abstract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winter_abstract</Template>
  <TotalTime>245</TotalTime>
  <Words>434</Words>
  <Application>Microsoft Office PowerPoint</Application>
  <PresentationFormat>Экран (4:3)</PresentationFormat>
  <Paragraphs>26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winter_abstract</vt:lpstr>
      <vt:lpstr>Головные уборы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МОУ "СОШ №10"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Головные уборы</dc:title>
  <dc:creator>Ученик</dc:creator>
  <cp:lastModifiedBy>Пользователь</cp:lastModifiedBy>
  <cp:revision>29</cp:revision>
  <dcterms:created xsi:type="dcterms:W3CDTF">2015-01-07T05:04:53Z</dcterms:created>
  <dcterms:modified xsi:type="dcterms:W3CDTF">2016-01-11T12:36:02Z</dcterms:modified>
</cp:coreProperties>
</file>