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79" r:id="rId5"/>
    <p:sldId id="278" r:id="rId6"/>
    <p:sldId id="282" r:id="rId7"/>
    <p:sldId id="277" r:id="rId8"/>
    <p:sldId id="276" r:id="rId9"/>
    <p:sldId id="275" r:id="rId10"/>
    <p:sldId id="273" r:id="rId11"/>
    <p:sldId id="272" r:id="rId12"/>
    <p:sldId id="271" r:id="rId13"/>
    <p:sldId id="270" r:id="rId14"/>
    <p:sldId id="269" r:id="rId15"/>
    <p:sldId id="268" r:id="rId16"/>
    <p:sldId id="267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E3FE-4996-4D0E-86CC-404747F5E4DB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7581F-174C-488D-A7D9-87FC06CBA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612068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Презентация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к</a:t>
            </a:r>
            <a:r>
              <a:rPr lang="ru-RU" sz="3600" b="1" dirty="0" smtClean="0">
                <a:solidFill>
                  <a:schemeClr val="tx1"/>
                </a:solidFill>
              </a:rPr>
              <a:t> занятию</a:t>
            </a:r>
          </a:p>
          <a:p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«Изготовление </a:t>
            </a:r>
            <a:r>
              <a:rPr lang="ru-RU" sz="6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Валентинки</a:t>
            </a:r>
            <a:endParaRPr lang="ru-RU" sz="6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 ватных палочек</a:t>
            </a: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Разработал:</a:t>
            </a:r>
          </a:p>
          <a:p>
            <a:pPr algn="r"/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 дополнительного образования </a:t>
            </a:r>
          </a:p>
          <a:p>
            <a:pPr algn="r"/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Вахтанского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ДЮЦ</a:t>
            </a:r>
          </a:p>
          <a:p>
            <a:pPr algn="r"/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Сычева И.Н.</a:t>
            </a:r>
            <a:endParaRPr lang="ru-RU" sz="2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0001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2736304" cy="3600400"/>
          </a:xfrm>
          <a:prstGeom prst="rect">
            <a:avLst/>
          </a:prstGeom>
        </p:spPr>
      </p:pic>
      <p:pic>
        <p:nvPicPr>
          <p:cNvPr id="3" name="Рисунок 2" descr="DSC_00001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32656"/>
            <a:ext cx="2808312" cy="3600400"/>
          </a:xfrm>
          <a:prstGeom prst="rect">
            <a:avLst/>
          </a:prstGeom>
        </p:spPr>
      </p:pic>
      <p:pic>
        <p:nvPicPr>
          <p:cNvPr id="4" name="Рисунок 3" descr="DSC_000013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3717032"/>
            <a:ext cx="2907211" cy="2889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1880" y="548680"/>
            <a:ext cx="26148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Выкладываем ватные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палочки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намазанную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сердечка.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 получится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валентинки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0001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836712"/>
            <a:ext cx="4572000" cy="4152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5517232"/>
            <a:ext cx="6041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Наносим на середину сердечка клей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0001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3888432" cy="3888432"/>
          </a:xfrm>
          <a:prstGeom prst="rect">
            <a:avLst/>
          </a:prstGeom>
        </p:spPr>
      </p:pic>
      <p:pic>
        <p:nvPicPr>
          <p:cNvPr id="3" name="Рисунок 2" descr="DSC_00001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76672"/>
            <a:ext cx="3923928" cy="3888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5013176"/>
            <a:ext cx="8835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Выкладываем ватные палочки на намазанную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часть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сердечка.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Получится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второй ряд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валентинки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0001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548680"/>
            <a:ext cx="4788024" cy="4680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5661248"/>
            <a:ext cx="535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Наносим в центр сердечка клей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0001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91153"/>
            <a:ext cx="3960440" cy="3946034"/>
          </a:xfrm>
          <a:prstGeom prst="rect">
            <a:avLst/>
          </a:prstGeom>
        </p:spPr>
      </p:pic>
      <p:pic>
        <p:nvPicPr>
          <p:cNvPr id="3" name="Рисунок 2" descr="DSC_00001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692696"/>
            <a:ext cx="3960440" cy="39604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5085184"/>
            <a:ext cx="8835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Выкладываем ватные палочки на намазанную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часть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сердечка.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Получится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третий ряд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валентинки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0001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692696"/>
            <a:ext cx="5148064" cy="4686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5805264"/>
            <a:ext cx="600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Берем тесьму и складываем бантик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0001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620688"/>
            <a:ext cx="4788024" cy="434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7691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центр наносим клей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приклеиваем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бантик.</a:t>
            </a:r>
          </a:p>
          <a:p>
            <a:pPr lvl="0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    Наша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Валентинка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готова!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458200" cy="1296144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работу!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Scy;&amp;rcy;&amp;iecy;&amp;dcy;&amp;scy;&amp;tcy;&amp;vcy;&amp;acy; &amp;lcy;&amp;icy;&amp;chcy;&amp;ncy;&amp;ocy;&amp;jcy; &amp;gcy;&amp;icy;&amp;gcy;&amp;icy;&amp;iecy;&amp;n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6063830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ocy;&amp;dcy;&amp;iecy;&amp;lcy;&amp;kcy;&amp;icy; &amp;icy;&amp;zcy; &amp;vcy;&amp;acy;&amp;tcy;&amp;ncy;&amp;ycy;&amp;khcy; &amp;pcy;&amp;acy;&amp;lcy;&amp;ocy;&amp;chcy;&amp;iecy;&amp;kcy; &amp;mcy;&amp;acy;&amp;scy;&amp;tcy;&amp;iecy;&amp;rcy; &amp;kcy;&amp;lcy;&amp;acy;&amp;scy;&amp;scy; - &amp;Pcy;&amp;ocy;&amp;dcy;&amp;iecy;&amp;l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4160912" cy="2952327"/>
          </a:xfrm>
          <a:prstGeom prst="rect">
            <a:avLst/>
          </a:prstGeom>
          <a:noFill/>
        </p:spPr>
      </p:pic>
      <p:pic>
        <p:nvPicPr>
          <p:cNvPr id="1030" name="Picture 6" descr="&amp;Fcy;&amp;ocy;&amp;tcy;&amp;ocy;&amp;gcy;&amp;rcy;&amp;acy;&amp;fcy;&amp;icy;&amp;yacy; 3 - &amp;SHcy;&amp;kcy;&amp;ocy;&amp;lcy;&amp;softcy;&amp;ncy;&amp;acy;&amp;yacy; &amp;zhcy;&amp;icy;&amp;zcy;&amp;ncy;&amp;softcy; 2011 - 2012 - &amp;Fcy;&amp;ocy;&amp;tcy;&amp;ocy;&amp;acy;&amp;lcy;&amp;softcy;&amp;bcy;&amp;ocy;&amp;mcy;&amp;ycy; - &amp;shcy;&amp;kcy;&amp;ocy;&amp;lcy;&amp;acy;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01008"/>
            <a:ext cx="4032448" cy="3096344"/>
          </a:xfrm>
          <a:prstGeom prst="rect">
            <a:avLst/>
          </a:prstGeom>
          <a:noFill/>
        </p:spPr>
      </p:pic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60648"/>
            <a:ext cx="3960440" cy="3015830"/>
          </a:xfrm>
          <a:prstGeom prst="rect">
            <a:avLst/>
          </a:prstGeom>
        </p:spPr>
      </p:pic>
      <p:pic>
        <p:nvPicPr>
          <p:cNvPr id="7" name="Picture 6" descr="&amp;tscy;&amp;vcy;&amp;iecy;&amp;tcy;&amp;ycy; &amp;icy;&amp;zcy; &amp;vcy;&amp;acy;&amp;tcy;&amp;ncy;&amp;ycy;&amp;khcy; &amp;pcy;&amp;acy;&amp;lcy;&amp;ocy;&amp;chcy;&amp;iecy;&amp;kcy; - &amp;Acy;&amp;lcy;&amp;softcy;&amp;fcy;&amp;icy;&amp;yacy; &amp;Fcy;&amp;acy;&amp;icy;&amp;kcy;&amp;ocy;&amp;vcy;&amp;ncy;&amp;acy; &amp;Ncy;&amp;icy;&amp;zcy;&amp;ucy;&amp;lcy;&amp;icy;&amp;mcy;&amp;ocy;&amp;vcy;&amp;a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573016"/>
            <a:ext cx="4104456" cy="3014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&amp;Pcy;&amp;ocy;&amp;dcy;&amp;iecy;&amp;lcy;&amp;kcy;&amp;icy; &amp;icy;&amp;zcy; &amp;vcy;&amp;acy;&amp;tcy;&amp;ncy;&amp;ycy;&amp;khcy; &amp;pcy;&amp;acy;&amp;lcy;&amp;ocy;&amp;chcy;&amp;iecy;&amp;kcy; &amp;icy; &amp;dcy;&amp;icy;&amp;scy;&amp;kcy;&amp;ocy;&amp;vcy; - &amp;Pcy;&amp;ocy;&amp;dcy;&amp;iecy;&amp;lcy;&amp;kcy;&amp;icy;, &amp;dcy;&amp;iecy;&amp;lcy;&amp;acy;&amp;iecy;&amp;mcy; &amp;scy;&amp;acy;&amp;mcy;&amp;ocy;&amp;scy;&amp;tcy;&amp;ocy;&amp;yacy;&amp;tcy;&amp;iecy;&amp;lcy;&amp;sof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4058816" cy="3044112"/>
          </a:xfrm>
          <a:prstGeom prst="rect">
            <a:avLst/>
          </a:prstGeom>
          <a:noFill/>
        </p:spPr>
      </p:pic>
      <p:pic>
        <p:nvPicPr>
          <p:cNvPr id="17412" name="Picture 4" descr="&amp;ZHcy;&amp;iecy;&amp;ncy;&amp;scy;&amp;kcy;&amp;icy;&amp;iecy; &amp;zcy;&amp;acy;&amp;mcy;&amp;iecy;&amp;tcy;&amp;kcy;&amp;icy; - &amp;scy;&amp;vcy;&amp;ocy;&amp;icy;&amp;mcy;&amp;icy; &amp;rcy;&amp;ucy;&amp;kcy;&amp;acy;&amp;mcy;&amp;icy;, &amp;vcy; &amp;dcy;&amp;ocy;&amp;mcy;&amp;acy;&amp;shcy;&amp;ncy;&amp;icy;&amp;khcy; &amp;ucy;&amp;scy;&amp;lcy;&amp;ocy;&amp;vcy;&amp;icy;&amp;yacy;&amp;khcy; - Part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3" y="404664"/>
            <a:ext cx="4017234" cy="3024336"/>
          </a:xfrm>
          <a:prstGeom prst="rect">
            <a:avLst/>
          </a:prstGeom>
          <a:noFill/>
        </p:spPr>
      </p:pic>
      <p:pic>
        <p:nvPicPr>
          <p:cNvPr id="6" name="Рисунок 5" descr="337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789040"/>
            <a:ext cx="2870076" cy="2808069"/>
          </a:xfrm>
          <a:prstGeom prst="rect">
            <a:avLst/>
          </a:prstGeom>
        </p:spPr>
      </p:pic>
      <p:pic>
        <p:nvPicPr>
          <p:cNvPr id="17418" name="Picture 10" descr="&amp;Pcy;&amp;ocy;&amp;dcy;&amp;iecy;&amp;lcy;&amp;kcy;&amp;icy; &amp;icy;&amp;zcy; &amp;vcy;&amp;acy;&amp;tcy;&amp;ncy;&amp;ycy;&amp;khcy; &amp;pcy;&amp;acy;&amp;lcy;&amp;ocy;&amp;chcy;&amp;iecy;&amp;kcy; &amp;icy; &amp;dcy;&amp;icy;&amp;scy;&amp;kcy;&amp;ocy;&amp;vcy; - &amp;Pcy;&amp;ocy;&amp;dcy;&amp;iecy;&amp;lcy;&amp;kcy;&amp;icy;, &amp;dcy;&amp;iecy;&amp;lcy;&amp;acy;&amp;iecy;&amp;mcy; &amp;scy;&amp;acy;&amp;mcy;&amp;ocy;&amp;scy;&amp;tcy;&amp;ocy;&amp;yacy;&amp;tcy;&amp;iecy;&amp;lcy;&amp;softcy;&amp;ncy;&amp;o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25354"/>
            <a:ext cx="4032448" cy="2917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&amp;Kcy;&amp;acy;&amp;kcy; &amp;scy;&amp;dcy;&amp;iecy;&amp;lcy;&amp;acy;&amp;tcy;&amp;softcy; &amp;scy;&amp;iecy;&amp;rcy;&amp;dcy;&amp;tscy;&amp;iecy; &amp;icy;&amp;zcy; &amp;vcy;&amp;acy;&amp;tcy;&amp;ncy;&amp;ycy;&amp;khcy; &amp;pcy;&amp;acy;&amp;lcy;&amp;ocy;&amp;chcy;&amp;iecy;&amp;kcy;, &amp;scy;&amp;vcy;&amp;ocy;&amp;icy;&amp;mcy;&amp;icy; &amp;rcy;&amp;ucy;&amp;kcy;&amp;acy;&amp;mcy;&amp;icy;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552728" cy="5093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_00001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332656"/>
            <a:ext cx="6480720" cy="5184576"/>
          </a:xfrm>
        </p:spPr>
      </p:pic>
      <p:sp>
        <p:nvSpPr>
          <p:cNvPr id="5" name="TextBox 4"/>
          <p:cNvSpPr txBox="1"/>
          <p:nvPr/>
        </p:nvSpPr>
        <p:spPr>
          <a:xfrm>
            <a:off x="1835696" y="5661248"/>
            <a:ext cx="5911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Необходимые инструменты и материалы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&amp;Pcy;&amp;ocy;&amp;dcy;&amp;iecy;&amp;lcy;&amp;kcy;&amp;icy; &amp;icy;&amp;zcy; &amp;vcy;&amp;acy;&amp;tcy;&amp;ncy;&amp;ycy;&amp;khcy; &amp;pcy;&amp;acy;&amp;lcy;&amp;ocy;&amp;chcy;&amp;iecy;&amp;kcy; &amp;dcy;&amp;lcy;&amp;yacy; &amp;dcy;&amp;iecy;&amp;tcy;&amp;iecy;&amp;jcy; - &amp;Pcy;&amp;ocy;&amp;dcy;&amp;iecy;&amp;l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6750571" cy="48684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5733256"/>
            <a:ext cx="600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Обрезаем ватную палочку с обоих концов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869160"/>
            <a:ext cx="843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Берем шаблон, обводим его на картоне и вырезаем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SC_00001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3"/>
            <a:ext cx="2592288" cy="3456384"/>
          </a:xfrm>
          <a:prstGeom prst="rect">
            <a:avLst/>
          </a:prstGeom>
        </p:spPr>
      </p:pic>
      <p:pic>
        <p:nvPicPr>
          <p:cNvPr id="6" name="Рисунок 5" descr="DSC_00001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76672"/>
            <a:ext cx="2562087" cy="3456384"/>
          </a:xfrm>
          <a:prstGeom prst="rect">
            <a:avLst/>
          </a:prstGeom>
        </p:spPr>
      </p:pic>
      <p:pic>
        <p:nvPicPr>
          <p:cNvPr id="7" name="Рисунок 6" descr="DSC_00001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37920" y="476672"/>
            <a:ext cx="2682552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00001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692696"/>
            <a:ext cx="4211960" cy="43611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3728" y="5445224"/>
            <a:ext cx="5384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Наносим на край сердечка клей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rgbClr val="F2F2F2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117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2014-12-05T06:56:31Z</dcterms:created>
  <dcterms:modified xsi:type="dcterms:W3CDTF">2014-12-05T16:12:59Z</dcterms:modified>
</cp:coreProperties>
</file>