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8A4B4B-E5AA-4EDA-9D64-E570067F7C39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B354651-C94A-44D9-AE21-6A28E6BF89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Понятие о БСП. Знаки препинания в БСП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Знаки препинания в БСП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0" y="928670"/>
          <a:ext cx="8786875" cy="5730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6"/>
                <a:gridCol w="1853287"/>
                <a:gridCol w="6004892"/>
              </a:tblGrid>
              <a:tr h="642942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Знак препинания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Пример предложения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1426"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endParaRPr lang="ru-RU" sz="3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перечисления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Теплоход шёл, бесшумно разрезая волны; развлекая пассажиров, над палубой летали чайки.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800" b="1" dirty="0" smtClean="0">
                          <a:latin typeface="Calibri"/>
                          <a:cs typeface="Times New Roman"/>
                        </a:rPr>
                        <a:t>;</a:t>
                      </a:r>
                      <a:endParaRPr lang="ru-RU" sz="2800" b="1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Здесь тучи смиренно идут подо мной, сквозь них, низвергаясь, шумят водопады.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068">
                <a:tc rowSpan="3"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  <a:endParaRPr lang="ru-RU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причины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 потому что 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Печален я: со мною друга нет.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189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пояснения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 а именно 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Собака была славная: уши торчком, хвост колечком, глаза умные-умные.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10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дополнения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 что 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Я понимал: выручить нас может только случайность.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068">
                <a:tc rowSpan="4"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4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противопоставления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 а, но 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Скажешь слово – добавят десять.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06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времени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 когда 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Лес рубят – щепки летят.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06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условия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 если 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 солгал – на век лгуном стал.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613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следствия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 значит, так как)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Куст заденешь плечом – на лицо тебе вдруг с листьев брызнет роса серебристая.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Преобразуйте СП предложения в БСП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Страшная мысль мелькнула в уме моем, потому что я  вообразил её в руках разбойников.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Чичиков посмотрел и увидел, что  рукав новёшенького фрака был весь испорчен.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Попробовал идти пешком, но  ноги мои подкосились.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Так было жарко. что вода в озере закипела.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Если пощадишь врага, то погубишь общее дело и себя.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Проверьте себя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Страшная мысль мелькнула в уме моем: я  вообразил её в руках разбойников.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Чичиков посмотрел и увидел: рукав новёшенького фрака был весь испорчен.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Попробовал идти пешком – ноги мои подкосились.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Так было жарко – вода в озере закипела.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Пощадишь врага – погубишь общее дело и себя.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Расставьте знаки препинания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В скромности </a:t>
            </a:r>
            <a:r>
              <a:rPr lang="ru-RU" dirty="0" smtClean="0"/>
              <a:t>мудрость (?) </a:t>
            </a:r>
            <a:r>
              <a:rPr lang="ru-RU" dirty="0"/>
              <a:t>в надменности гибель.</a:t>
            </a:r>
          </a:p>
          <a:p>
            <a:pPr lvl="0"/>
            <a:r>
              <a:rPr lang="ru-RU" dirty="0"/>
              <a:t>Хочешь есть калачи </a:t>
            </a:r>
            <a:r>
              <a:rPr lang="ru-RU" dirty="0" smtClean="0"/>
              <a:t>(?) </a:t>
            </a:r>
            <a:r>
              <a:rPr lang="ru-RU" dirty="0"/>
              <a:t>не сиди на печи.</a:t>
            </a:r>
          </a:p>
          <a:p>
            <a:pPr lvl="0"/>
            <a:r>
              <a:rPr lang="ru-RU" dirty="0"/>
              <a:t>За все браться </a:t>
            </a:r>
            <a:r>
              <a:rPr lang="ru-RU" dirty="0" smtClean="0"/>
              <a:t>(?) </a:t>
            </a:r>
            <a:r>
              <a:rPr lang="ru-RU" dirty="0"/>
              <a:t>значит ничего не сделать.</a:t>
            </a:r>
          </a:p>
          <a:p>
            <a:pPr lvl="0"/>
            <a:r>
              <a:rPr lang="ru-RU" dirty="0"/>
              <a:t>Ученье </a:t>
            </a:r>
            <a:r>
              <a:rPr lang="ru-RU" dirty="0" smtClean="0"/>
              <a:t>(?) </a:t>
            </a:r>
            <a:r>
              <a:rPr lang="ru-RU" dirty="0"/>
              <a:t>свет, а </a:t>
            </a:r>
            <a:r>
              <a:rPr lang="ru-RU" dirty="0" err="1"/>
              <a:t>неученье</a:t>
            </a:r>
            <a:r>
              <a:rPr lang="ru-RU" dirty="0"/>
              <a:t> </a:t>
            </a:r>
            <a:r>
              <a:rPr lang="ru-RU" dirty="0" smtClean="0"/>
              <a:t>(?) </a:t>
            </a:r>
            <a:r>
              <a:rPr lang="ru-RU" dirty="0"/>
              <a:t>тьма.</a:t>
            </a:r>
          </a:p>
          <a:p>
            <a:pPr lvl="0"/>
            <a:r>
              <a:rPr lang="ru-RU" dirty="0"/>
              <a:t>Печален </a:t>
            </a:r>
            <a:r>
              <a:rPr lang="ru-RU" dirty="0" smtClean="0"/>
              <a:t>я(?) </a:t>
            </a:r>
            <a:r>
              <a:rPr lang="ru-RU" dirty="0"/>
              <a:t>со мною друга 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Проверьте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В скромности </a:t>
            </a:r>
            <a:r>
              <a:rPr lang="ru-RU" dirty="0" smtClean="0"/>
              <a:t>мудрость - </a:t>
            </a:r>
            <a:r>
              <a:rPr lang="ru-RU" dirty="0"/>
              <a:t>в надменности гибель.</a:t>
            </a:r>
          </a:p>
          <a:p>
            <a:pPr lvl="0"/>
            <a:r>
              <a:rPr lang="ru-RU" dirty="0"/>
              <a:t>Хочешь есть калачи – не сиди на печи.</a:t>
            </a:r>
          </a:p>
          <a:p>
            <a:pPr lvl="0"/>
            <a:r>
              <a:rPr lang="ru-RU" dirty="0"/>
              <a:t>За все браться – значит ничего не сделать.</a:t>
            </a:r>
          </a:p>
          <a:p>
            <a:pPr lvl="0"/>
            <a:r>
              <a:rPr lang="ru-RU" dirty="0"/>
              <a:t>Ученье – свет, а </a:t>
            </a:r>
            <a:r>
              <a:rPr lang="ru-RU" dirty="0" err="1"/>
              <a:t>неученье</a:t>
            </a:r>
            <a:r>
              <a:rPr lang="ru-RU" dirty="0"/>
              <a:t> – тьма.</a:t>
            </a:r>
          </a:p>
          <a:p>
            <a:pPr lvl="0"/>
            <a:r>
              <a:rPr lang="ru-RU" dirty="0"/>
              <a:t>Печален я: со мною друга 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262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Понятие о БСП. Знаки препинания в БСП</vt:lpstr>
      <vt:lpstr>Знаки препинания в БСП</vt:lpstr>
      <vt:lpstr>Преобразуйте СП предложения в БСП</vt:lpstr>
      <vt:lpstr>Проверьте себя</vt:lpstr>
      <vt:lpstr>Расставьте знаки препинания</vt:lpstr>
      <vt:lpstr>Проверьте себя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 БСП. Знаки препинания в БСП</dc:title>
  <dc:creator>Елена владимировна</dc:creator>
  <cp:lastModifiedBy>Елена владимировна</cp:lastModifiedBy>
  <cp:revision>3</cp:revision>
  <dcterms:created xsi:type="dcterms:W3CDTF">2014-03-14T05:59:24Z</dcterms:created>
  <dcterms:modified xsi:type="dcterms:W3CDTF">2014-03-18T14:23:54Z</dcterms:modified>
</cp:coreProperties>
</file>