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64FF9AD-DCEB-47D8-8631-41F9F11F7FA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864318-76F2-4199-BD6D-7F870C8D6DA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72400" cy="1975104"/>
          </a:xfrm>
        </p:spPr>
        <p:txBody>
          <a:bodyPr>
            <a:normAutofit/>
          </a:bodyPr>
          <a:lstStyle/>
          <a:p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</a:t>
            </a:r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Наука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C:\Users\Алексей\Desktop\Новая папка\0_a6be3_56677a2f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844824"/>
            <a:ext cx="3288542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60212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Мантрова</a:t>
            </a:r>
            <a:r>
              <a:rPr lang="ru-RU" dirty="0" smtClean="0"/>
              <a:t> Елизавета, Емельянова Мария</a:t>
            </a:r>
          </a:p>
          <a:p>
            <a:pPr algn="r"/>
            <a:r>
              <a:rPr lang="ru-RU" dirty="0" smtClean="0"/>
              <a:t> 8 «П»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наука?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Наука- это особая система знаний; система организаций и учреждений, в которых наука создаётся; особая сфера деятельности.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8481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Отличие науки от здравого смысла: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Наука имеет дело научными фактами,</a:t>
            </a:r>
          </a:p>
          <a:p>
            <a:pPr algn="ctr">
              <a:buNone/>
            </a:pPr>
            <a:r>
              <a:rPr lang="ru-RU" sz="2400" dirty="0" smtClean="0"/>
              <a:t>которые тщательно собираются,</a:t>
            </a:r>
          </a:p>
          <a:p>
            <a:pPr algn="ctr">
              <a:buNone/>
            </a:pPr>
            <a:r>
              <a:rPr lang="ru-RU" sz="2400" dirty="0" smtClean="0"/>
              <a:t>описываются,  перепроверяются </a:t>
            </a:r>
          </a:p>
          <a:p>
            <a:pPr algn="ctr">
              <a:buNone/>
            </a:pPr>
            <a:r>
              <a:rPr lang="ru-RU" sz="2400" dirty="0" smtClean="0"/>
              <a:t>обобщаются.  В систему научного знания так</a:t>
            </a:r>
          </a:p>
          <a:p>
            <a:pPr algn="ctr">
              <a:buNone/>
            </a:pPr>
            <a:r>
              <a:rPr lang="ru-RU" sz="2400" dirty="0" smtClean="0"/>
              <a:t>же входят законы и теории.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науки?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Гуманитарные</a:t>
            </a:r>
          </a:p>
          <a:p>
            <a:r>
              <a:rPr lang="ru-RU" dirty="0" smtClean="0"/>
              <a:t>Общественные </a:t>
            </a:r>
          </a:p>
          <a:p>
            <a:r>
              <a:rPr lang="ru-RU" dirty="0" smtClean="0"/>
              <a:t>Естественные</a:t>
            </a:r>
          </a:p>
          <a:p>
            <a:r>
              <a:rPr lang="ru-RU" dirty="0" smtClean="0"/>
              <a:t>Технические</a:t>
            </a:r>
          </a:p>
          <a:p>
            <a:r>
              <a:rPr lang="ru-RU" dirty="0" smtClean="0"/>
              <a:t>Прикладные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Особый язык науки: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643050"/>
            <a:ext cx="3071834" cy="4572000"/>
          </a:xfrm>
        </p:spPr>
        <p:txBody>
          <a:bodyPr/>
          <a:lstStyle/>
          <a:p>
            <a:r>
              <a:rPr lang="ru-RU" dirty="0" smtClean="0"/>
              <a:t>Формулы</a:t>
            </a:r>
          </a:p>
          <a:p>
            <a:endParaRPr lang="ru-RU" dirty="0" smtClean="0"/>
          </a:p>
          <a:p>
            <a:r>
              <a:rPr lang="ru-RU" dirty="0" smtClean="0"/>
              <a:t>Символы</a:t>
            </a:r>
          </a:p>
          <a:p>
            <a:endParaRPr lang="ru-RU" dirty="0" smtClean="0"/>
          </a:p>
          <a:p>
            <a:r>
              <a:rPr lang="ru-RU" dirty="0" smtClean="0"/>
              <a:t>Знаки  </a:t>
            </a:r>
          </a:p>
          <a:p>
            <a:endParaRPr lang="ru-RU" dirty="0" smtClean="0"/>
          </a:p>
          <a:p>
            <a:r>
              <a:rPr lang="ru-RU" dirty="0" smtClean="0"/>
              <a:t>Понятия </a:t>
            </a:r>
            <a:endParaRPr lang="ru-RU" dirty="0"/>
          </a:p>
        </p:txBody>
      </p:sp>
      <p:sp>
        <p:nvSpPr>
          <p:cNvPr id="3076" name="AutoShape 4" descr="data:image/jpeg;base64,/9j/4AAQSkZJRgABAQAAAQABAAD/2wCEAAkGBxQRERQSEBQSFBITFxgUFRQXFBQUFRUYFRUZFhcVFhUYHSggGR0lGxgXIjIiJikrOi4uFx8zODMsOCgtLisBCgoKDg0OGxAQGi4cICQsLCwsLCwtNiwsLCwsLSwsLCwsLCw3LCwsLCwsLCwsLCwsLCwsLCwsLCwsLCwsLCwsLP/AABEIAJQBVQMBIgACEQEDEQH/xAAcAAABBQEBAQAAAAAAAAAAAAAAAgUGBwgDBAH/xABSEAABAwIBBgYLDAcHBAMAAAABAAIDBBEFBgcSEyExQVFUkpPSCBYXIlJhcYGRwtEUIzI0U3N0gqGjssEVJEJiY3LTJTNDlKKxszVk4fCDtMP/xAAaAQEAAwEBAQAAAAAAAAAAAAAAAQIDBAYF/8QALBEAAgECBAQGAwEBAQAAAAAAAAECAxEEEiGRE1FTcRQiMTNBUjJhsSPwgf/aAAwDAQACEQMRAD8AmOS+TEFVHLJMHl+vlbskc0WDtmwFPPaHR+DL0r/ajID4vL9Im/EFJl9LFYuvGtKMZtK/M56dKDgm0iM9odH4MvSv9qO0Oj8GXpX+1SZC5/G4nqPcvwaf1RGe0Oj8GXpX+1HaHR+DL0r/AGqTITxuJ6j3HBp/VEZ7Q6PwZelf7UdodH4MvSv9qkyE8bieo9xwaf1RGe0Oj8GXpX+1HaHR+DL0r/apMhPG4nqPccGn9URntDo/Bl6V/tR2h0fgy9K/2qTITxuJ6j3HBp/VEZ7Q6PwZelf7UdodH4MvSv8AapMhPG4nqPccGn9URntDo/Bl6V/tR2h0fgy9K/2qTITxuJ6j3HBp/VEZ7Q6PwZelf7UdodH4MvSv9qkyE8bieo9xwaf1RGe0Oj8GXpX+1HaHR+DL0r/apMmTGcr6GjdoVNVBG8b2F4Lx5WNu4ehPG4jqPccGn9UeTtDo/Bl6V/tR2h0fgy9K/wBq74RltQVbwynq4HyO2NZpaL3Hia11i7zJ/TxuI6j3HBp/VEZ7Q6PwZelf7VwrcjqCGN8sumyONpc9xmeA1oFyTtUtVN9kZj72Qw0TA8MmOtlfY6JDD3kelaxOkC4i9xoN408bieo9xwaf1QyHL3Btdoe560xXtrdbt320tXpXtw77+LgVn4Xkph9TCyenL5IpBpMeJZLEec3BvsIO0EEFZcbhEppTV6PvAlFPpfxCwyWA8TR9oVy9jfjpIqaJxuG2njHECdCQDxX1Ztxk8aeNxHUe44NP6osjtDo/Bl6V/tR2h0fgy9K/2qTLhiFayCKSaU6McTXPe7ia0XJ9ATxuJ6j3HBp/VEOx/AMMoYTPVPfHGNlzNJdx4GtaDdzvEOJVbheW+HzV7I3wSQ0L7s1r5n6xryRoyPs7RazeCNtr3vssoXlxlXPitWZZNLQuWwQjaI2E960Ab3HZc8J8QAFm5v8AMmC1s+K322c2labbLf4zxtv+621uE7wnjcR1HuODT+qLKGQdH4MvSv8AamDLOjwvC4RLVa67zoxxskeZJCNp0QTYAcJNgLjhIBsOCFrGtYxoaxgDWtAsGtaLAADcAFlfPDj76zFJg4PbHTnURMcC0hrd79E+E67r8RbxJ43EdR7jg0/qid5KZU4PWzNgkiqaZ7zoxl8xdG4k2DS4HvSfGLePdeyu0Oj8GXpX+1ZSxjCJaV7GTt0HPjjmaP3JWhzb8R22I4CCFqzNnjjq3C6ad5Jk0NXITvL4iWFx8btHS+snjcR1HuODT+qPvaHR+DL0r/ajtDo/Bl6V/tUmUOzpZZfouiMjLGolOrgBsbOt30hHCGjb5S0cKeNxPUe44NP6ojWXVRhOFDRlEstQRdtOyZ+l4i917Mb4ztPADZNOazEKLFXSwzxuiqWkvY1s0mi+K+y1zcubuPHsI4bVFhGF1WK1eri0pqiYl73uJNtvfSSO4Gi+/wAgFyQFonN/mrpsMLZnkz1YB98OxkdxY6tnkNtI3PkvZPG4jqPccGn9UPXaHR+DL0r/AGo7Q6PwZelf7VJkJ43E9R7jg0/qiM9odH4MvSv9qO0Oj8GXpX+1SZCeNxPUe44NP6oqTKXDmUtU6KHSDNBjrFxcbnSvtPkQvXl58ef83H6yF6jDScqMZS1bS/h8+atJpcyVZAfF5fpE34gpMoxkD8Xl+kTfiCkq8xjPfn3PoUvwQpCShcpoKQkoQCkJKEApCShAKQkoQCkJKEApCShAKQkoQFfZ6cs34dRtZTnRqKkuYx3DGxoGse397vmgfzX4FWubvNK/EofdlZM+KKUksDQDLJt2yFzvggm+8EnfsFibRzjZuG4u+N7qh8LomljQIxI3vjcki4N93DwKXYLQCmp4adpuIY2RA2tfQaG3tc2va+9AUPnBzNGip31VFK+VkQ0pY5A3TDBve1zbAgbyLDYCdqmuYvLSSup5KapcXz02iWyE3dJE64Gkd5c0ixPCC3eblTXLSuZBh9XLLbQbDICDazi5pa1m3wnEDzqlOxvpnGuqZR8BlPoO/mklYWj0Ru9CA0OuNXSsmYY5mMkjcLOY9oc0jiLTsK6IQFaZ2sBgpcAnipo2xxxyRyhouQHPnaHEX/nPkGwbFWnY/TaOLgeHBK30aLvVVxZ5WXwWs8QjPonjKpHMa+2NU48Jsw+5efyUA1Iq4z+YkYcIcwXBqJY4tnELyn/jt51Yqp3sk57UtIzwpnu5rLeupBCswmCtqcT1kjdJtLGZhe1tZpNay48V3OHjaFpm6onsaI+/r3cTYG84yn1VeiBik145k9S1rQ2rgimA3Fze+bw964bR5inJCAz32SFOBXUzwNrqfRP1JHEfiUz7HSYnDJWk30Kp4HiBiiNvSXHzqL9kqPfqI/w5R6HM9qkHY4H9QqPpJ/4o1ALbWcuyJxEyYjFDfvYIG7OJ0ji5x87Qz0LRaytnpm0saq9tw3VNHitBHs9N1IRbPY+YK2LDnVNhrKmR3fcOhESxrecHnz+JWkohmngEeD0TRsvGX+d73PP2uUtQCkJKEApCShAVjl38ef8ANx+shGXfx5/zcfrIXsMJ7EOy/h8up+b7koyCP6vL9Im/EFJbqM5B/F5fpE34gpHdeZxnvz7ndSfkQpzrC52AbzwBJjlDhdpDhxggj0hZyz25bPqqp9HC8ilpzoOAOyWVp74u4w07AOME8KiWRGV8+GVDZYnOMZI10N+8kZfaCN2lbc7gPiuDy3NbGvbouuFNUNkY2Rhux7Q9p42uFwfQV0upsRcXdcauqZEx0kr2xxsF3Pc4Na0cZcdgTblRlDDh9M+pqCdBmwNHwnuPwWNHGfsAJ3BZey1y3qsUl0p3aMQN44Gn3tnANn7TrftHjNrDYjJWpq3CMVhq4mz00jZIn30XtvY2NiLHaDccK9l1UGYnJ/EKRsj6gaqkmAc2GS+tL9lpGs/YFthvtNm7NgKty6EMXdF0i6LpYXF3RdIui6WFxd0XSLoulhcXdF0i6LpYXF3SZJA0FziGtaCSSbAAbSSTuCRNMGNLnkNa0FznEgBoAuSSdwAWd85OcObFZvcOHh/uYuDAGg6yqdfYSN4Zfc3zngABHzOvl27FZ2UVDpOp2vAAaDpVMpNmkDfoj9kcN7ngtb2a/I8YXRCN9jUSnWTuG7StYMB4Q0bPGS48KaM1ubZmGtFRUBr61w37C2AEbWMPC62wu8w2XJsS6WJbF3RdIui6WIuRPO0L4NW/NtPokYVQ+ZM/23Sf/N/9aVaBzkRaeE1w/gPdzBpfks7ZoptDGaMnhe5vPje0f7qGSvQ1fdUj2S0uygb453ejVD81dd1RnZKP98oW8TZj6TGPyUshep7uxritFXP8J8Lea2Q+srouqg7HBv6nVHjnA9EY9qty6INi7oukXRdLC5RvZKj3yhP7sw9Do/anjsb3/qVUOKcH0xj2LwdkpCSyhfwNdO0+VwiI/CV97Gyo97rY+EOhfzhIPV+1R8k/Bdd1k7Oy++MVp/iAehjR+S1ddZHzkSaWLVx/7iQc1xH5IwjTWbwWwqh+jRH0sBUhumLIdujhlCOKlp/+FqerqSLi7oukXRdLC4u6LpF0XSwuVpl18ef83H6yEZc/Hn/Nx+shevwvsQ7L+Hzan5PuSbIU/q8n0ib8QUiKjmQ594k+kTfiCkN15vGL/eXc66b8qKbxnMY0zsfTVB1LpGmVku2QMLrvLJGjvjbcCB5VAM8GEtpcVnZE1rI3CORjWiwAdG0EW4O+DlqO6zn2QDbYq08dPGf9Ug/JcjVjaMrsuDNJWmbB6Nx3tY6PzRSOjH2NCl91X2Y1/wDY8XiklH3hP5qfXVl6FW9TPvZB44Za6Oka73umYHOb/FlGkSfIzQtxXPGn/MRkVHqhiU7Wve5zhTgi4YGOLXSW8LSBA4tHx7KzzoVOsxetdxTOZ0YEfqrSOQMGrwyiba36vE4jxvYHn7SVVasu3ZEhui6RdN+LY9TUmj7qnih076GseG6Wja9r77XHpVzO453RdRzt6w7l1L0rfajt6w7l1L0rfaoJ1JHdF1HO3rDuXUvSt9qO3rDuXUvSt9qDUkd0XTZhOPU1Xpe5Z4ptC2nq3h2jpX0b23XsfQnC6ki4u6LpF0XSwuU92QOVbo2x4fC4t1rdbORwsuQyO/ESCT/K3jKiea7K/DcLY6WeGqkrH3Gm2OIsjZwNjLpAbneTYcW4bbZyozZ0eI1Bqah1RrHNa2zJGtaA0WFgWH/dNPcSw3wqvpWf01SzLqSsc+7th/yNd0cH9ZPuRuculxSd1PTx1LXtjMpMjI2ts1zWkXbI43u4cHGmbuJYb4VX0rP6ae8kc3VJhk5npjOXuYYzpva5ui5zXHYGjbdoU6kNxJldF0i6Lq1itzliNI2eGSF/wZWPjd5HtLT9hWP4Xy0FYCRaalmBI/fiftHkuFsW6pbPbkA+R5xGkYXEge6Y2i7tgsJmtG/ZYOtxX4yKyReMi38FxWOrgjqIHB0crQ5p4uNp4iDcEcYKobsh68PxCGIEHUwC/idI9ziD9UMPnUOyVy3rcO0hSy2Y7aY3APjv4Qa74J8YtewvuXijZU4nWW76aqqX7TwkneTbY1oA8gA4gobuWSsy+ex/pCzC3PP+LPI8eRrWR/7tK65wcsq6E1MGH0cvvEZfJWvFomN1Ykc6O/eucGnhO8fBKmGTGDtoaSClZYiFgaSBbSdve+3BdxcfOuWWkTn4dWMY1znuppmta0FznExOADQNpJPArW0KZtSI5i8bqKujnfVSyTPbPotc86RA1bTYecqybqr8wuHTU9HUNqIpYXGe4bJG+MkatouA4C4urNuiWhEnqV9n2wg1GFmRgu6mkbMQBe7LFj/RpB31VVeZHKNtHiOhK7Riqm6kk7AH3vGT57t+utI1MLZGOjkaHMe0se0i4c1ws5pHEQSst5xsh5cLnOxzqWQnUy22W36t54Hgem1x4qtfJaLvoarLrbTsA3niWNseqhUVdRKy5E00kjdhudZIXDZ50+d0fEfcjqQ1BdE5ugSWtMmgRYs1ltKxGzbt8a9+Z/JN9dXRyuafc1M4SSOPwXOb3zIxxkmxI4gfFc9SyVvU0th8Gqhjj+TYxnNaB+SpvKbEcapIJMRq6ptK4ThkNDaGRj2Gx2OaSDYaW8Xs0m42K6HvsCTfZt2C58w4Vn+oxOsqcR924hhdfURxH9WphFKyKMXuNIGM6R2AnjO/YAFLKRZfmHVBkhike3Qc9jHuZ4Jc0Et8xNl6LryYdVGWGOVzHRukYx5jdcOYXtDixwIBuL2Owbl6LqbFbi7oukXRdTYXK4y4+PP+bj9ZC+ZbfHX/ADcfrIXrcL7MOy/hwT/JklyJPvEn0ib8QUguo5kWfeZPpE34gpBdedxa/wBpdzog/Khd1njsgv8Aqcf0aP8A5JVoS6oDshI7YhA7wqZo5ssntXJNaG1N+YsLMW7+yGeKWX8QKsC6rPMFNpYW8eBUyN9McTvWVkgqYrQiT1ZkbLF18QrDx1M5+9ctX4IzRpoG+DDG30RtCyTlG/SrKl3HPKfTI5a6oxaNg4mtHoaFWC1L1HZI9N1Cc5OQX6X9z+/6jUaz/C1mlrND99traH2qZ3UEzn5eSYSafVxRy6/WX0i4aOr0LWtx6Z9Cs0ramcW76ER7gp5eP8sf6qO4KeXj/LH+qvH3dqjkkHPkR3dqjkkHPkVPKa/6Hs7gp5eP8sf6qO4KeXj/ACx/qrx93ao5JBz5Ed3ao5JBz5E8o/0LCzbZBfoj3R7/AK/X6v8AwtXo6vT/AH3Xvp+LcptdQHNhl5Ji3ujWRRxajVW0S46Ws1l734tAelTu6ukraGUm76kLrs6+GwyyRSSSh8T3RuAieQHMcWmx4doXDuxYX8rL0L17KzNnhksj5ZKbSfI5z3nXTi7nkucbB9htJ3Lj3KsK5L99UddLSLZoHHuxYX8rL0L0d2LC/lZeheu3cqwrkv31R11D8DwHCqvE6iihw8GGmB06n3VUbXNs0tDL2+GXAd9tDSVHmJTi+ZKu7FhfysvQvR3YsL+Vl6F6RU5u8Ejc1kkUTHu+C19VK1zv5WmS5Xp7lWFcl++qOulpEXh+zj3YsL+Vl6F6O7FhfysvQvXbuVYVyX76o66O5VhXJfvqjrpaQzQ/Zx7sWF/Ky9C9Hdiwv5WboXrt3KsK5L99UddNGI5IZPwTxU0zI2zzODWR+6Kgm5+DpWf3gJ2C9rkhLSF4/saMZygyaq3mSaJ2mbkuZFNEXE7y7VkBx8ZCcMn8usAoARRtdFpbHOEMjnuG+xkeS4jxXT93KsK5L99UddHcqwrkv31R10ysnPH9nHuxYX8rL0L0d2LC/lZeheu3cqwrkv31R10dyrCuS/fVHXS0iM0P2ce7Fhfys3QvR3YsL+Vl6F6Q/N3gjZBE6KISndGaqUPPkZrLr09yrCuS/fVHXS0heH7OPdiwv5WXoXrlVZ2cIlY6OVz3xuFnMdTuc1w4i0ixXr7lWFcl++qOujuVYVyX76o66WkM0P2QeWvyWc/TMMgN72AqWt5ofYeQKVUGdTB4I2xQF0cbfgsZTua0cewL3dyrCuS/fVHXTQ7JDJ/3U2i0IzUuBOrFRUEjRF9FxD7B1tuiduxLNE5ovmOPdiwv5WXoXo7sWF/KzdC9du5VhXJfvqjrqLZwMlsNwuGOcYdr43P1ch91VDCy4u0gXIN7O322240eZBOL0JH3YsL+Vl6F6O7FhfysvQvRRZtMHmjZLFTaUcjQ9jhPUbWuFwfh8RXbuVYVyX76o66WkReH7JRgGNxVsDKinLjE/SDSWlp71xadh8YKcLpuwXCYaOFtPTM0ImXLW6TnW0nFx2uJO8nhXuurWKNleZafHX/Nx+shfMsvjr/m4/WQvV4b2Ydl/Djl6skWRp95k+kS/iCfrqP5HH3mX6RL+IJ9uvP4pf7S7msXoLuqX7IikN6OYDvbSRk8Ru1zR57u9BVy3UaziZO/pCgkgbbWttLDf5Rl7D6wLm/WXNKN0aQnaSZCex5xIGGqpv2mvbMPGHN0HW8ha3nBW8X22ncNp8yyZkxjs2GVbZ4wQ+Mlkkbrt0m7nxuG8bvMQDwK2sos8FNJQSCmEoqpWGMMc22rLxYvL9xsL2tvNtg22pGStqa1INy0KVF55/3pZPte7/yth7tiy1mzwg1WJ0zADoxvEzzxNiIdt8pDW/WWoXPABJIAG0k7AAN5KU18ivLVI6XXnq6KKW2tijk0b202Nfa++2kDbcPQo3hOcSgqqgU0MxMjiQy7Hta8jga4jxcNr8C8jM6uGF7Wa9wLjo3MUgDdtruJGwf+myvdGVpciT/oSl5NTdBF1UfoSl5NTdBF1V7boupylcx4v0JS8mpugi6qP0JS8mpugi6q9t0XTKMxypKKKK+qijj0raWgxrL2va+iBe1z6V6LpF0XSwzC7oukXRdLC4x5eY77hoJ6gGzw3Qj+cf3rD5idL6pVeZBVLcIwKbEXi81S4mMEbXEExxNN940tY8/ukr52QmJHQpaYftOfM4cPegMZ+KRTXE8h4Kugp6OcyNFOxgY5jrFrmsDS6xu13DvHCbWuqNNvQ1TSir/JmjEK2SeR80z3PkkOk57tpJP/ALu4FcmYrK6SQvw+dxcGM1kBO0ta0gOivwjaCBwWd4kruXsoaHE3SSNnLqdxhdoaLmCIGY3FztLmM3eD41XWa6q1WLUjhwyaHmka6P1lmk4tXNm1OLsakui6RdeHHcSFNTT1B26mN8luMtaSB5zYedbnJcrvOznJdSuNFQm09vfpth1VxsYz9+20nguLbfg1BgOA1WJTltOx8shOlJITsbpH4ckh3cJ4zY2uuOF0clfWMi0iZamXvnnbte673njttcfItTYBg0NFAynp2hrGDf8AtPdwveeFx/8AdiySc2dMpKmrL1F5PU80VNFHVSNlnYwNfI0EBxHl2k2sNLZe17C9k43SLoutbHNmF3URzn5VHDqFz4zaeU6qHd3riLuksfBG3ylqld1GMtsiYMUazXOkZJGCI3sd8HSte7DsINhxHZvUNO2hMZK+pl+WQvcXPJc5xLnOJJJJNySTvJKv/MnldJWQSU1Q4vlptEtedrnRO2AE7yWkWvxOao/j2bpuH4LWabmTTCWOVsgaW2YxwYBY3sbSSE24xxKOZj6zV4qxny0Usfobrf8A81kk4vU6ZNTi2vg0ddF0i6j+X+Mmjw6pnYSHhmgwjeHyERtcL8RdpeZbPQ5U7uxXOdbOa8SPoqB5YGEsmnae+LuGOMj4IG4u3kjZYDbX2R2S1ZXSh1G0jVuBM7iWMjcO+BL9+lexsLnxLjkVk+cQrYqa5a1xJkcN7WNGk4i/DYWHjIWpMOoY6eJkMDGxxMFmtG4D8zxk71lGLnqzpnJU1ZHajD2xsErg+QNAe8N0Q5wHfODbm1zwJtyvwcVtFUUx3yMOh4nt76M84BOt0XWtjmzFbZicdM1G+lkJ06V3eg79XISQNvE4PHiBCsy6o/JV/uHKeeAbGTulZbgAkHuiPZ5Q0edXbdVh6GlTR35i7oukXRdWsZ3IDlh8cd83H6yF8yv+OO+bj9ZC9RhvZj2X8MH6kgyQPvMnz8v4gny6Yckj71J8/L+JPd18LFL/AGl3JTF3RdIui6wsTcguXebOHEHGeJ2oqT8Jwbdknje0bb/vDzgqvWZl6/SsZKUNvtdrJCLcYGhdX5dF1R0kzSNeUVYjWQmRcOFxFrDrJpLayUi17bmtH7LR9vDwWdspKR89HUwx/wB5LDJGy5sNJzCBt4NpXvui6tlVrFHNt3ZUeRWLhww+h/Rrn1FM9wlkli0W0936ZmY4gkO2X2gd80AbwolhmIaWF1GHspppKipqg6KRsekw6JjuNK97gNIsOB/lWitJMuSeTseHQuhhfI9rpHSkvLb3cACO9AFu9WfDZsqy1dhzwyExwxRuN3MjYxx4y1oBPpC9N0i6LrSxhcXdF0i6LqbC4u6LpF0XSwuLui6RdF0sLlIZ0zrsepYjuApoyP55S4/iV5EqisutmU1OTuMtGfNpMH5FXldZwWrNqr8sex5MebpUtQ07jDKPTG4LL+RrrYjR25TB/wArVqHFtsEw/hv/AAFZbySdavpDxVEJ+9aqVfVGmHflkaxuodndqCzCKmxsXatnmdMy/pFx51L7qB565LYU8cckQ/1X/JazXlZhTfnRWGZam08WiJ/w2Sv/ANBZ6y0bdZ/zENviTzxU7z95GPzV+3VKS8ppiH5xd0XSbqsK3IvGHSPczFC1jnuc1uuqO9aXEgbuAK7uvgyjZ+rsfKbKurOUZojMfcoe8arQjtYU5eBpaOl8LbvVpXWbIMFrDjRphVEVuk4e6dOTeIS4nStpbW7FY2FZHYvHPE+XEzJEyRjpGa2c6bGuBc2xFjcAjbxrOEnyNqkY6a20JRnIbfCqwfwifQQfyVGZpHWxik8sg9MMgV7ZwP8AplZ8w/8A2VDZqj/a9J/M/wD4nqKn5otRf+cjTd1XOfepLcNY0f4lQxp8gZI7/cBWHdVdn/f+p0445yfRG72rSf4sxpO80RzMDTXrp5PAgLfO+Rm30NPpV73VK9j433ysPE2Ielz/AGK57qKS8pau/Oxd0XSLoutLGNykM4HvGUlPK3YXPpZHHyOEZ/0sV5EqjM7JvjlKBv0KcefXP/8ACvElZwWrNqr8sewq6LpF0XWljG5Bcrfjjvm4/WQvmVfxt38kfrIXpcP7Uey/hQfsk/7qT5+X8Se7pjyU/upPn5fxJ6uvhYn3ZdyLirouk3RdYC4q6LpN0XQXFXRdJui6C4q6LpN0XQXFXRdJui6C4q6LpN0XQXFXRdJui6C4q6LpN0XQXKUzxjUYtS1J+DoRP88UpJ+zRV234lWGffC9ZSQ1AG2CQtd4mSgC/OawfWUyyKxL3Th9NNe5dE0OP77O8f8A6mlZx0m0bzd6cX/4PFU27Hjja4ekFZRwCTRqqdx/ZmjPoeCtYgrJ2NUhpqqaLaDDK9o+q4gH7AVSt8M1wrvdGsyVXmfOW2GtHhTxj0Mkd+Sm2EYg2oginYe9lY14+sLkeUG48yrzP3NaigZwun0ubG8euFpP8WYUfcSIzmEj/X5ncVO4c6WP2K9rqlcwEXv1W/ijjbznOPqqx8sMrY8ObEHMkmlndoRQxi7nkWv9paNgJJcNirT0hdl693UsiR3RdRrJHK9leZY9VLBPAQJIZB3wvexB83CApHdaqz9DBpp2ZDIcg9HFziev3uc7U6rwojHbWafjv8FTW6TdF1Cil6Eym5eozZbtvhtaP+3mPojJ/JZ+zayaOK0Z/igc4Fv5rSWI02thli+UY9nPaW/msrYPVGmqoZXAgwTMe5u4+9vBIt5iFjV0aZ1YbWMkazuqn7IGT3mkbxvlPoawfmrUjkDgHNILXAOBG4gi4I8yp7sgZe+o2cTZnW8pjA/CVpV/FmOH9xHTsfG/HT8wP+VXDdVVmBhtTVT/AApWN5jCfXU7yhyopaFhdUyta61xGCDK/i0WDbv4d3jUU9IK5Na7qNIerouopkHlm3FGSubEYtU5rbF4fpaQJvsaLblKS6207hvWiaaujKScXZlJ5Tg1OVEUY3RyU48oja2V3rDzK7rqls17PduM1dcdrGax7Sd4Mzi2MdHp+hXPdZ0/lmtd2ajyQq6LpN0XWhhcg+VXxt38kfrIRlT8bd/JH6y+L0mH9qPZfwIfslf7qT5+X8Seky5Lf3Unz8v4k8r4mJ92Xcqz6hfELAH1C+IQH1C+IQH1C+IQH1C+IQH1C+IQH1C+IQH1C+IQHhx7DG1dNNTv3SsLL79Ekd67zOsfMoBmUxBzG1OHzbJaeQuDTvAJ0JAPEHgH66s1NUWTtO2qdWtjtUvGi54e8aQsG7WX0dwHBwXVHHVNGkZpRcX/AMx2VJZ7cmHRzCvjaTHLZs1v2JGjRa48Qc0AeVp41di41VMyVjo5Wtex4LXNcLhwPAQk4ZlYUqjhK5RWbnOP+j2e56lrpKe5cwstpxEm7gASA5pO21xY333TfnNyybiU8epDmwQtIZpABznOI0nEAmw2NAHi8dhLsfzM3cXUM7WtO0RTaVm7dwkaCSOK44N5SMnszJDw6vmY5gN9VDpd/bgdI4Agcdh5wsMtS2U7FUop5/kfMyGDmGhfO8WdUvuOMxxgtaecXnyEJ7y/yhp6CJk00ccs9z7ma5rS7TFruDiLtAuLkcYHCpNDE1jWsYA1rQGtaBYNAFgAOAAJox/JWkrix1XFrDGCG++SssCbnYxwW+VqNkcmdSnml6EbzXUjS6oq5qiCatqrPlZFJG/UsuSGkMJsbnyDRAU/TJgOSlJQuc6kh1bngNcdZK+4BuB37jbanpTBNKxWpJSldH1C+IVih9Wfc72TLqWsdOxvvFSS8EDY2Q7XsJ4ybuHiPiK0CvJiuGxVMToahgfG8WLT9hBG0EcBCpUhmVjWjV4crlO5v86QpYW01a1744xaORlnOa3gY5pIuBwEHYNllE84GU/6SrDM0FsTWiOJrvhaIJN3WNrlzifQOBTTGcy79ImjqGFhOxkwc1wH87AQ70BOGSmaBsUjZa+RkuibiFgOrJG7Tc4AuH7thfxjYsMtRrKzrVSjF516kmzU4OaXDYg8WfMTO4cI07aF/qBvpXtyiyZpZNdVSwsknELgHPu4N0GO0bMPegjjspCkzRB7XNcLtcC0jjBFiNniXRlVrHE6jcsxVmYH+5q/54vwvUuzmYz7kw2dwNnyDUx7bHSk2Ejxhmk7zJzwDJymoQ9tJFqxIQXDTkfctuB8NxtvO5GO5O09aGCqj1giJc0ab2tubXJDSA7dw34eMqqi1CxeVSMqmb4GHNLgRpMPY54tJUHXO4wCLRt5tj5XFTRJC+q8Y2VjOUnJts+oXxCkqQjKj427+RnrIRlP8bd/Iz1kL0dD2o9l/Cy9Do6N8bniOaZjS9zrAttcu2/so1kvKJ+c3qoQudO6u0tjZwiGsl5RPzm9VGsl5RPzm9VCE05LZEZIhrJeUT85vVRrJeUT85vVQhNOS2QyRDWS8on5zeqjWS8on5zeqhCaclshkiGsl5RPzm9VGsl5RPzm9VCE05LZDJENZLyifnN6qNZLyifnN6qEJpyWyGSIayXlE/Ob1UayXlE/Ob1UITTktkMkQ1kvKJ+c3qo1kvKJ+c3qoQmnJbIZIhrJeUT85vVRrJeUT85vVQhNOS2QyRDWS8on5zeqjWS8on5zeqhCaclshkiGsl5RPzm9VGsl5RPzm9VCE05LZDJENZLyifnN6qNZLyifnN6qEJpyWyGSIayXlE/Ob1UayXlE/Ob1UITTktkMkQ1kvKJ+c3qo1kvKJ+c3qoQmnJbIZIhrJeUT85vVRrJeUT85vVQhNOS2QyRDWS8on5zeqjWS8on5zeqhCaclshkiGsl5RPzm9VGsl5RPzm9VCE05LZDJENZLyifnN6qNZLyifnN6qEJpyWyGSIayXlE/Ob1UayXlE/Ob1UITTktkMkQ1kvKJ+c3qo1kvKJ+c3qoQmnJbIZIhrJeUT85vVRrJeUT85vVQhNOS2QyRObaHWOLpHyOdYC5Lb2F7cCEIVXUknZMso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3504" y="1571612"/>
            <a:ext cx="29289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S= V*t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1907" y="2636912"/>
            <a:ext cx="1676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154780"/>
            <a:ext cx="22924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86916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такие учёные?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5740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Учёные- это люди, профессионально занятые  научной деятельностью, « производством» научного знания. Большинство из них- люди с высокими моральным качествами.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692" y="-39576676"/>
            <a:ext cx="20735926" cy="3648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http://www.os-vodice.si/files/2014/08/teacher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364229"/>
            <a:ext cx="1643074" cy="291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643966" cy="1426464"/>
          </a:xfrm>
        </p:spPr>
        <p:txBody>
          <a:bodyPr/>
          <a:lstStyle/>
          <a:p>
            <a:pPr algn="ctr"/>
            <a:r>
              <a:rPr lang="ru-RU" dirty="0" smtClean="0"/>
              <a:t>Нравственные принципы труда учёного: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В отношении чести имен в большинстве своём учёные  очень требовательны, им не безразлично, каким образом добыта истина;   </a:t>
            </a:r>
          </a:p>
          <a:p>
            <a:pPr algn="ctr">
              <a:buNone/>
            </a:pPr>
            <a:r>
              <a:rPr lang="ru-RU" dirty="0" smtClean="0"/>
              <a:t>Во все времена сообщества учёных отвергало плагиат;</a:t>
            </a:r>
          </a:p>
          <a:p>
            <a:pPr algn="ctr">
              <a:buNone/>
            </a:pPr>
            <a:r>
              <a:rPr lang="ru-RU" dirty="0" smtClean="0"/>
              <a:t>Одной из самых важных этических проблем учёных- это последствие их работ.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Возрастание роли современной науки.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74068"/>
          </a:xfrm>
        </p:spPr>
        <p:txBody>
          <a:bodyPr/>
          <a:lstStyle/>
          <a:p>
            <a:r>
              <a:rPr lang="ru-RU" dirty="0" smtClean="0"/>
              <a:t>Современная наука тесно связана с производством .</a:t>
            </a:r>
          </a:p>
          <a:p>
            <a:r>
              <a:rPr lang="ru-RU" dirty="0" smtClean="0"/>
              <a:t> Без науки сейчас существование духовной культуры невозможно.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2162175" cy="215265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</TotalTime>
  <Words>188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     Наука</vt:lpstr>
      <vt:lpstr>Что же такое наука?</vt:lpstr>
      <vt:lpstr>Отличие науки от здравого смысла:</vt:lpstr>
      <vt:lpstr>Какие бывают науки?</vt:lpstr>
      <vt:lpstr>    Особый язык науки:</vt:lpstr>
      <vt:lpstr>Кто такие учёные?</vt:lpstr>
      <vt:lpstr>Нравственные принципы труда учёного:</vt:lpstr>
      <vt:lpstr>Возрастание роли современной науки.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</dc:title>
  <dc:creator>Алексей Мантров</dc:creator>
  <cp:lastModifiedBy>Александр</cp:lastModifiedBy>
  <cp:revision>12</cp:revision>
  <dcterms:created xsi:type="dcterms:W3CDTF">2015-12-10T21:51:46Z</dcterms:created>
  <dcterms:modified xsi:type="dcterms:W3CDTF">2015-12-21T10:03:56Z</dcterms:modified>
</cp:coreProperties>
</file>