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9" r:id="rId3"/>
    <p:sldId id="258" r:id="rId4"/>
    <p:sldId id="260" r:id="rId5"/>
    <p:sldId id="264" r:id="rId6"/>
    <p:sldId id="267" r:id="rId7"/>
    <p:sldId id="266" r:id="rId8"/>
    <p:sldId id="268" r:id="rId9"/>
    <p:sldId id="269" r:id="rId10"/>
    <p:sldId id="263" r:id="rId11"/>
    <p:sldId id="262" r:id="rId12"/>
    <p:sldId id="25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37D3-6A18-4CF2-A43E-6A9FBD0C2C3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90AB-1FCF-4308-8833-4B528FC9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60F-5B15-4308-B34D-C51288849B1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276E-42A3-481B-A4DF-0F9C3CC2A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a\Desktop\&#1040;&#1088;&#1093;&#1072;&#1083;&#1100;&#1082;&#1080;&#1085;&#1072;\&#1048;&#1085;&#1090;&#1077;&#1088;&#1085;&#1077;&#1090;%20&#1079;&#1072;&#1074;&#1080;&#1089;&#1080;&#1084;&#1086;&#1089;&#1090;&#1100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2;&#1072;&#1084;&#1072;\&#1101;&#1090;&#1080;&#1082;&#1072;,%20&#1101;&#1090;&#1080;&#1082;&#1077;&#1090;\relax-water\relax-water\&#1076;&#1086;&#1078;&#1076;&#1080;.mp3" TargetMode="Externa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dorov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1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92696"/>
            <a:ext cx="1223962" cy="1223962"/>
          </a:xfrm>
          <a:prstGeom prst="rect">
            <a:avLst/>
          </a:prstGeom>
          <a:noFill/>
        </p:spPr>
      </p:pic>
      <p:pic>
        <p:nvPicPr>
          <p:cNvPr id="25" name="Picture 6" descr="novost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1409700" cy="12922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23728" y="3573016"/>
            <a:ext cx="7020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Компьютер и интернет зависимость.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836712"/>
            <a:ext cx="5231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Чума 21 века.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нтернет зависимос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7210-4166a48d6c5474b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746"/>
            <a:ext cx="9143999" cy="6908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Правила работы за компьютером:</a:t>
            </a:r>
          </a:p>
          <a:p>
            <a:r>
              <a:rPr lang="ru-RU" sz="3200" dirty="0" smtClean="0"/>
              <a:t>1.Сидеть правильно, спину держать ровно.</a:t>
            </a:r>
          </a:p>
          <a:p>
            <a:endParaRPr lang="ru-RU" sz="3200" dirty="0" smtClean="0"/>
          </a:p>
          <a:p>
            <a:pPr marL="514350" indent="-514350">
              <a:buAutoNum type="arabicPeriod" startAt="2"/>
            </a:pPr>
            <a:r>
              <a:rPr lang="ru-RU" sz="3200" dirty="0" smtClean="0"/>
              <a:t>25-30 минут за компьютером, затем перерыв.</a:t>
            </a:r>
          </a:p>
          <a:p>
            <a:pPr marL="514350" indent="-514350">
              <a:buAutoNum type="arabicPeriod" startAt="2"/>
            </a:pPr>
            <a:endParaRPr lang="ru-RU" sz="3200" dirty="0" smtClean="0"/>
          </a:p>
          <a:p>
            <a:r>
              <a:rPr lang="ru-RU" sz="3200" dirty="0" smtClean="0"/>
              <a:t>3.Глаза от монитора должны быть на        расстоянии 70 см, не забывайте делать гимнастику для глаз.</a:t>
            </a:r>
          </a:p>
          <a:p>
            <a:endParaRPr lang="ru-RU" sz="3200" dirty="0" smtClean="0"/>
          </a:p>
          <a:p>
            <a:r>
              <a:rPr lang="ru-RU" sz="3200" dirty="0" smtClean="0"/>
              <a:t>4.Чередовать работу за компьютером с прогулкой на свежем воздухе</a:t>
            </a:r>
            <a:r>
              <a:rPr lang="ru-RU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дож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4429125"/>
            <a:ext cx="571500" cy="769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50" y="642938"/>
            <a:ext cx="500063" cy="769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0" y="571500"/>
            <a:ext cx="184150" cy="769938"/>
          </a:xfrm>
          <a:prstGeom prst="rect">
            <a:avLst/>
          </a:prstGeom>
          <a:solidFill>
            <a:srgbClr val="9933FF"/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3" y="4286250"/>
            <a:ext cx="714375" cy="76993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3" y="2500313"/>
            <a:ext cx="500062" cy="769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0" name="Рисунок 11" descr="аниме дорога 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15616" y="4653136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Новая папка\49385969_58e1f9b719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0439">
            <a:off x="5434965" y="2240126"/>
            <a:ext cx="32194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124" name="Picture 4" descr="F:\Новая папка\2320613122_5be43ff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59457">
            <a:off x="290307" y="1988375"/>
            <a:ext cx="4762500" cy="39719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Здоровье -</a:t>
            </a:r>
            <a:endParaRPr lang="ru-RU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8572500" cy="3478212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 не  просто  отсутствие болезней,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 состояние физического,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психического,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благополучия.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476250"/>
            <a:ext cx="4824412" cy="936625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636838"/>
            <a:ext cx="5256213" cy="338455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Наш образ жизни – 50%</a:t>
            </a:r>
          </a:p>
          <a:p>
            <a:pPr marL="457200" indent="-457200" algn="l">
              <a:buFont typeface="Calibri" pitchFamily="34" charset="0"/>
              <a:buAutoNum type="arabicPeriod" startAt="2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Окружающая среда -20%</a:t>
            </a:r>
          </a:p>
          <a:p>
            <a:pPr marL="457200" indent="-457200" algn="l">
              <a:buFont typeface="Calibri" pitchFamily="34" charset="0"/>
              <a:buAutoNum type="arabicPeriod" startAt="3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Медицинское обслуживание – 10%</a:t>
            </a:r>
          </a:p>
          <a:p>
            <a:pPr marL="457200" indent="-457200" algn="l">
              <a:buFont typeface="Calibri" pitchFamily="34" charset="0"/>
              <a:buAutoNum type="arabicPeriod" startAt="3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Наследственность – 20%</a:t>
            </a:r>
          </a:p>
        </p:txBody>
      </p:sp>
      <p:pic>
        <p:nvPicPr>
          <p:cNvPr id="5124" name="Рисунок 3" descr="вопросительный зна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5557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7416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Медициной и наукой доказано, что на здоровье влияют: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Основные правила ЗОЖ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Режим дня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Правильное питание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«Нет!» – вредным привычкам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 Двигательная активность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rami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560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Правильное питание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128792" cy="11967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Двигательная  активность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физическая культура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спорт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</a:rPr>
              <a:t>одвижные игры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прогулки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ф</a:t>
            </a:r>
            <a:r>
              <a:rPr lang="ru-RU" sz="4000" b="1" dirty="0" smtClean="0">
                <a:solidFill>
                  <a:srgbClr val="7030A0"/>
                </a:solidFill>
              </a:rPr>
              <a:t>изический труд</a:t>
            </a:r>
          </a:p>
          <a:p>
            <a:pPr>
              <a:buFontTx/>
              <a:buChar char="-"/>
            </a:pP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5630" name="Picture 30" descr="f0c849e861cb9cacb35d6e6c288d0d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805264"/>
            <a:ext cx="838200" cy="647700"/>
          </a:xfrm>
          <a:prstGeom prst="rect">
            <a:avLst/>
          </a:prstGeom>
          <a:noFill/>
        </p:spPr>
      </p:pic>
      <p:pic>
        <p:nvPicPr>
          <p:cNvPr id="25631" name="Picture 31" descr="b4c44b8f40c4eeea5674a96909379de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900" y="404664"/>
            <a:ext cx="800100" cy="762000"/>
          </a:xfrm>
          <a:prstGeom prst="rect">
            <a:avLst/>
          </a:prstGeom>
          <a:noFill/>
        </p:spPr>
      </p:pic>
      <p:pic>
        <p:nvPicPr>
          <p:cNvPr id="25639" name="Picture 39" descr="4a4ca0b61c252c3c97d2b2265ac9550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428750" cy="1066800"/>
          </a:xfrm>
          <a:prstGeom prst="rect">
            <a:avLst/>
          </a:prstGeom>
          <a:noFill/>
        </p:spPr>
      </p:pic>
      <p:pic>
        <p:nvPicPr>
          <p:cNvPr id="65" name="Рисунок 64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645024"/>
            <a:ext cx="2293615" cy="279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5076056" cy="3501008"/>
          </a:xfrm>
          <a:prstGeom prst="rect">
            <a:avLst/>
          </a:prstGeom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0"/>
            <a:ext cx="3275856" cy="3140968"/>
          </a:xfrm>
          <a:prstGeom prst="rect">
            <a:avLst/>
          </a:prstGeom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239113"/>
            <a:ext cx="3851921" cy="3618887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31840" cy="3140968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88640"/>
            <a:ext cx="26642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0194" y="3789040"/>
            <a:ext cx="4576523" cy="2866628"/>
          </a:xfrm>
          <a:prstGeom prst="rect">
            <a:avLst/>
          </a:prstGeom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17032"/>
            <a:ext cx="4209545" cy="3140968"/>
          </a:xfrm>
          <a:prstGeom prst="rect">
            <a:avLst/>
          </a:prstGeom>
        </p:spPr>
      </p:pic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6672"/>
            <a:ext cx="3900264" cy="2952328"/>
          </a:xfrm>
          <a:prstGeom prst="rect">
            <a:avLst/>
          </a:prstGeom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7" y="188640"/>
            <a:ext cx="440277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128792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«Нет !» – вредным привычкам.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148</Words>
  <Application>Microsoft Office PowerPoint</Application>
  <PresentationFormat>Экран (4:3)</PresentationFormat>
  <Paragraphs>37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Здоровье -</vt:lpstr>
      <vt:lpstr>                                 </vt:lpstr>
      <vt:lpstr>Основные правила ЗОЖ</vt:lpstr>
      <vt:lpstr>Слайд 5</vt:lpstr>
      <vt:lpstr> Двигательная  активность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5</cp:revision>
  <dcterms:created xsi:type="dcterms:W3CDTF">2014-04-04T13:27:03Z</dcterms:created>
  <dcterms:modified xsi:type="dcterms:W3CDTF">2014-04-05T15:33:24Z</dcterms:modified>
</cp:coreProperties>
</file>