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81" d="100"/>
          <a:sy n="81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3843350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C00000"/>
                </a:solidFill>
              </a:rPr>
              <a:t>Урок русского языка в 6 классе</a:t>
            </a:r>
            <a:endParaRPr lang="ru-RU" sz="7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002060"/>
                </a:solidFill>
              </a:rPr>
              <a:t>РАЗМИНКА</a:t>
            </a:r>
            <a:endParaRPr lang="ru-RU" sz="80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u="sng" dirty="0" smtClean="0">
                <a:solidFill>
                  <a:srgbClr val="00B0F0"/>
                </a:solidFill>
              </a:rPr>
              <a:t>Рассыпанные слова. </a:t>
            </a:r>
            <a:r>
              <a:rPr lang="ru-RU" sz="3600" dirty="0" smtClean="0"/>
              <a:t>Составить предложение из слов  </a:t>
            </a:r>
            <a:r>
              <a:rPr lang="ru-RU" sz="3600" i="1" dirty="0" smtClean="0">
                <a:solidFill>
                  <a:srgbClr val="FFC000"/>
                </a:solidFill>
              </a:rPr>
              <a:t>трудно, привычки, плохие, расстаться , легко, приобрести.</a:t>
            </a:r>
            <a:endParaRPr lang="ru-RU" sz="5400" i="1" u="sng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Лингвистическая сказка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ru-RU" sz="2800" dirty="0" smtClean="0"/>
              <a:t>Жили-были две приставки. Одна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пре</a:t>
            </a:r>
            <a:r>
              <a:rPr lang="ru-RU" sz="2800" b="1" i="1" dirty="0" smtClean="0">
                <a:solidFill>
                  <a:srgbClr val="C00000"/>
                </a:solidFill>
              </a:rPr>
              <a:t>-</a:t>
            </a:r>
            <a:r>
              <a:rPr lang="ru-RU" sz="2800" dirty="0" smtClean="0"/>
              <a:t> другая </a:t>
            </a:r>
            <a:r>
              <a:rPr lang="ru-RU" sz="2800" b="1" i="1" dirty="0" smtClean="0">
                <a:solidFill>
                  <a:srgbClr val="C00000"/>
                </a:solidFill>
              </a:rPr>
              <a:t>при-</a:t>
            </a:r>
            <a:r>
              <a:rPr lang="ru-RU" sz="2800" dirty="0" smtClean="0"/>
              <a:t>. Приставка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пре</a:t>
            </a:r>
            <a:r>
              <a:rPr lang="ru-RU" sz="2800" b="1" i="1" dirty="0" smtClean="0">
                <a:solidFill>
                  <a:srgbClr val="C00000"/>
                </a:solidFill>
              </a:rPr>
              <a:t>-</a:t>
            </a:r>
            <a:r>
              <a:rPr lang="ru-RU" sz="2800" dirty="0" smtClean="0"/>
              <a:t> была очень добрая, очень гордая, очень серьезная.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Пре</a:t>
            </a:r>
            <a:r>
              <a:rPr lang="ru-RU" sz="2800" b="1" i="1" dirty="0" smtClean="0">
                <a:solidFill>
                  <a:srgbClr val="C00000"/>
                </a:solidFill>
              </a:rPr>
              <a:t>-</a:t>
            </a:r>
            <a:r>
              <a:rPr lang="ru-RU" sz="2800" dirty="0" smtClean="0"/>
              <a:t> дружила с прилагательными и играла с ними в новые слова: очень добрая- </a:t>
            </a:r>
            <a:r>
              <a:rPr lang="ru-RU" sz="2800" dirty="0" err="1" smtClean="0"/>
              <a:t>ПРЕдобрая,очень</a:t>
            </a:r>
            <a:r>
              <a:rPr lang="ru-RU" sz="2800" dirty="0" smtClean="0"/>
              <a:t> гордая- </a:t>
            </a:r>
            <a:r>
              <a:rPr lang="ru-RU" sz="2800" dirty="0" err="1" smtClean="0"/>
              <a:t>ПРЕгордая</a:t>
            </a:r>
            <a:r>
              <a:rPr lang="ru-RU" sz="2800" dirty="0" smtClean="0"/>
              <a:t>. Приставка </a:t>
            </a:r>
            <a:r>
              <a:rPr lang="ru-RU" sz="2800" b="1" i="1" dirty="0" smtClean="0">
                <a:solidFill>
                  <a:srgbClr val="C00000"/>
                </a:solidFill>
              </a:rPr>
              <a:t>ПРЕ-</a:t>
            </a:r>
            <a:r>
              <a:rPr lang="ru-RU" sz="2800" dirty="0" smtClean="0"/>
              <a:t> дочь приставки </a:t>
            </a:r>
            <a:r>
              <a:rPr lang="ru-RU" sz="2800" b="1" i="1" dirty="0" smtClean="0">
                <a:solidFill>
                  <a:srgbClr val="C00000"/>
                </a:solidFill>
              </a:rPr>
              <a:t>ПЕРЕ-</a:t>
            </a:r>
            <a:r>
              <a:rPr lang="ru-RU" sz="2800" dirty="0" smtClean="0"/>
              <a:t>, очень похожая на мать. Только одну букву она не взяла от своей матери, букву е. Благодаря сходству в значении она может заменять </a:t>
            </a:r>
            <a:r>
              <a:rPr lang="ru-RU" sz="2800" b="1" i="1" dirty="0" smtClean="0">
                <a:solidFill>
                  <a:srgbClr val="C00000"/>
                </a:solidFill>
              </a:rPr>
              <a:t>ПЕРЕ-</a:t>
            </a:r>
            <a:r>
              <a:rPr lang="ru-RU" sz="2800" dirty="0" smtClean="0"/>
              <a:t> в глаголах: </a:t>
            </a:r>
            <a:r>
              <a:rPr lang="ru-RU" sz="2800" dirty="0" err="1" smtClean="0"/>
              <a:t>ПЕРЕгородить</a:t>
            </a:r>
            <a:r>
              <a:rPr lang="ru-RU" sz="2800" dirty="0" smtClean="0"/>
              <a:t>- </a:t>
            </a:r>
            <a:r>
              <a:rPr lang="ru-RU" sz="2800" dirty="0" err="1" smtClean="0"/>
              <a:t>ПРЕградить,ПЕРЕ</a:t>
            </a:r>
            <a:r>
              <a:rPr lang="ru-RU" sz="2800" dirty="0" smtClean="0"/>
              <a:t> ступить- </a:t>
            </a:r>
            <a:r>
              <a:rPr lang="ru-RU" sz="2800" dirty="0" err="1" smtClean="0"/>
              <a:t>ПРЕступить</a:t>
            </a:r>
            <a:r>
              <a:rPr lang="ru-RU" sz="2800" dirty="0" smtClean="0"/>
              <a:t>.</a:t>
            </a:r>
          </a:p>
          <a:p>
            <a:r>
              <a:rPr lang="ru-RU" dirty="0" smtClean="0"/>
              <a:t>Вывод: по смыслу </a:t>
            </a:r>
            <a:r>
              <a:rPr lang="ru-RU" b="1" dirty="0" err="1" smtClean="0">
                <a:solidFill>
                  <a:srgbClr val="C00000"/>
                </a:solidFill>
              </a:rPr>
              <a:t>ПРЕ-=очень=ПЕРЕ</a:t>
            </a:r>
            <a:r>
              <a:rPr lang="ru-RU" b="1" dirty="0" smtClean="0">
                <a:solidFill>
                  <a:srgbClr val="C00000"/>
                </a:solidFill>
              </a:rPr>
              <a:t>-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приставки ПРИ-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Приставка </a:t>
            </a:r>
            <a:r>
              <a:rPr lang="ru-RU" b="1" i="1" dirty="0" smtClean="0">
                <a:solidFill>
                  <a:srgbClr val="C00000"/>
                </a:solidFill>
              </a:rPr>
              <a:t>ПРИ- </a:t>
            </a:r>
            <a:r>
              <a:rPr lang="ru-RU" dirty="0" smtClean="0"/>
              <a:t>хорошо воспитанная барышня. Она все делает чуть-чуть. Не топнет , а </a:t>
            </a:r>
            <a:r>
              <a:rPr lang="ru-RU" b="1" i="1" dirty="0" err="1" smtClean="0">
                <a:solidFill>
                  <a:srgbClr val="C00000"/>
                </a:solidFill>
              </a:rPr>
              <a:t>ПРИ</a:t>
            </a:r>
            <a:r>
              <a:rPr lang="ru-RU" dirty="0" err="1" smtClean="0"/>
              <a:t>топнет</a:t>
            </a:r>
            <a:r>
              <a:rPr lang="ru-RU" dirty="0" smtClean="0"/>
              <a:t> , не сядет, а </a:t>
            </a:r>
            <a:r>
              <a:rPr lang="ru-RU" b="1" i="1" dirty="0" err="1" smtClean="0">
                <a:solidFill>
                  <a:srgbClr val="C00000"/>
                </a:solidFill>
              </a:rPr>
              <a:t>ПРИ</a:t>
            </a:r>
            <a:r>
              <a:rPr lang="ru-RU" dirty="0" err="1" smtClean="0"/>
              <a:t>сядет</a:t>
            </a:r>
            <a:r>
              <a:rPr lang="ru-RU" dirty="0" smtClean="0"/>
              <a:t> , не откроет, а </a:t>
            </a:r>
            <a:r>
              <a:rPr lang="ru-RU" b="1" i="1" dirty="0" err="1" smtClean="0">
                <a:solidFill>
                  <a:srgbClr val="C00000"/>
                </a:solidFill>
              </a:rPr>
              <a:t>ПРИ</a:t>
            </a:r>
            <a:r>
              <a:rPr lang="ru-RU" b="1" i="1" dirty="0" err="1" smtClean="0"/>
              <a:t>откроет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нее есть и такие значения:</a:t>
            </a:r>
          </a:p>
          <a:p>
            <a:r>
              <a:rPr lang="ru-RU" dirty="0" smtClean="0"/>
              <a:t>-присоединение;</a:t>
            </a:r>
          </a:p>
          <a:p>
            <a:r>
              <a:rPr lang="ru-RU" dirty="0" smtClean="0"/>
              <a:t>-приближение;</a:t>
            </a:r>
          </a:p>
          <a:p>
            <a:r>
              <a:rPr lang="ru-RU" dirty="0" smtClean="0"/>
              <a:t>-близость.</a:t>
            </a:r>
          </a:p>
          <a:p>
            <a:r>
              <a:rPr lang="ru-RU" i="1" dirty="0" smtClean="0"/>
              <a:t>Вывод: она все делает «чуть-чуть»,неполное действие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image005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Веселые стихи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800000"/>
                </a:solidFill>
              </a:rPr>
              <a:t>1.Грач качался в гамаке,   2.Грустный клоун-</a:t>
            </a:r>
          </a:p>
          <a:p>
            <a:r>
              <a:rPr lang="ru-RU" sz="2400" dirty="0" smtClean="0">
                <a:solidFill>
                  <a:srgbClr val="800000"/>
                </a:solidFill>
              </a:rPr>
              <a:t>Гуси в волнах на реке.         Бегемот</a:t>
            </a:r>
          </a:p>
          <a:p>
            <a:r>
              <a:rPr lang="ru-RU" sz="2400" dirty="0" smtClean="0">
                <a:solidFill>
                  <a:srgbClr val="800000"/>
                </a:solidFill>
              </a:rPr>
              <a:t>Мимо голуби летели            Грустным голосом поет</a:t>
            </a:r>
          </a:p>
          <a:p>
            <a:r>
              <a:rPr lang="ru-RU" sz="2400" dirty="0" smtClean="0">
                <a:solidFill>
                  <a:srgbClr val="800000"/>
                </a:solidFill>
              </a:rPr>
              <a:t>И на веточку пр…сели.        Песню грустную-</a:t>
            </a:r>
          </a:p>
          <a:p>
            <a:r>
              <a:rPr lang="ru-RU" sz="2400" dirty="0" smtClean="0">
                <a:solidFill>
                  <a:srgbClr val="800000"/>
                </a:solidFill>
              </a:rPr>
              <a:t>Веточка качается-                Пр…грустную:</a:t>
            </a:r>
          </a:p>
          <a:p>
            <a:r>
              <a:rPr lang="ru-RU" sz="2400" dirty="0" smtClean="0">
                <a:solidFill>
                  <a:srgbClr val="800000"/>
                </a:solidFill>
              </a:rPr>
              <a:t>Неплохо получается.           Я люблю лягушку вкусную.</a:t>
            </a:r>
            <a:endParaRPr lang="ru-RU" sz="24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64360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800000"/>
                </a:solidFill>
              </a:rPr>
              <a:t>3.В лес дремучий я пойду,</a:t>
            </a:r>
          </a:p>
          <a:p>
            <a:r>
              <a:rPr lang="ru-RU" sz="3200" b="1" dirty="0" smtClean="0">
                <a:solidFill>
                  <a:srgbClr val="800000"/>
                </a:solidFill>
              </a:rPr>
              <a:t>Зайца серого найду.</a:t>
            </a:r>
          </a:p>
          <a:p>
            <a:r>
              <a:rPr lang="ru-RU" sz="3200" b="1" dirty="0" smtClean="0">
                <a:solidFill>
                  <a:srgbClr val="800000"/>
                </a:solidFill>
              </a:rPr>
              <a:t>Пр…несу его домой-</a:t>
            </a:r>
          </a:p>
          <a:p>
            <a:r>
              <a:rPr lang="ru-RU" sz="3200" b="1" dirty="0" smtClean="0">
                <a:solidFill>
                  <a:srgbClr val="800000"/>
                </a:solidFill>
              </a:rPr>
              <a:t>Будет этот зайка мой.</a:t>
            </a:r>
          </a:p>
          <a:p>
            <a:r>
              <a:rPr lang="ru-RU" sz="3200" b="1" dirty="0" smtClean="0">
                <a:solidFill>
                  <a:srgbClr val="800000"/>
                </a:solidFill>
              </a:rPr>
              <a:t>4. Пр…ходили к мухе блошки,</a:t>
            </a:r>
          </a:p>
          <a:p>
            <a:r>
              <a:rPr lang="ru-RU" sz="3200" b="1" dirty="0" smtClean="0">
                <a:solidFill>
                  <a:srgbClr val="800000"/>
                </a:solidFill>
              </a:rPr>
              <a:t>Приносили ей сапожки,</a:t>
            </a:r>
          </a:p>
          <a:p>
            <a:r>
              <a:rPr lang="ru-RU" sz="3200" b="1" dirty="0" smtClean="0">
                <a:solidFill>
                  <a:srgbClr val="800000"/>
                </a:solidFill>
              </a:rPr>
              <a:t>А сапожки не простые,</a:t>
            </a:r>
          </a:p>
          <a:p>
            <a:r>
              <a:rPr lang="ru-RU" sz="3200" b="1" dirty="0" smtClean="0">
                <a:solidFill>
                  <a:srgbClr val="800000"/>
                </a:solidFill>
              </a:rPr>
              <a:t>В них застежки золотые.</a:t>
            </a:r>
            <a:endParaRPr lang="ru-RU" sz="32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</TotalTime>
  <Words>252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Урок русского языка в 6 классе</vt:lpstr>
      <vt:lpstr>РАЗМИНКА</vt:lpstr>
      <vt:lpstr>Лингвистическая сказка</vt:lpstr>
      <vt:lpstr>Значение приставки ПРИ-</vt:lpstr>
      <vt:lpstr>Слайд 5</vt:lpstr>
      <vt:lpstr>Веселые стихи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6 классе</dc:title>
  <dc:creator>пк</dc:creator>
  <cp:lastModifiedBy>пк</cp:lastModifiedBy>
  <cp:revision>6</cp:revision>
  <dcterms:created xsi:type="dcterms:W3CDTF">2013-09-08T10:29:02Z</dcterms:created>
  <dcterms:modified xsi:type="dcterms:W3CDTF">2013-09-09T12:58:20Z</dcterms:modified>
</cp:coreProperties>
</file>