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ткрытый урок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ый урок\canstockphoto022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350" y="-130175"/>
            <a:ext cx="10680700" cy="711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Сергеевна Жукова</dc:creator>
  <cp:lastModifiedBy>Жукова</cp:lastModifiedBy>
  <cp:revision>2</cp:revision>
  <dcterms:created xsi:type="dcterms:W3CDTF">2014-03-03T06:34:09Z</dcterms:created>
  <dcterms:modified xsi:type="dcterms:W3CDTF">2014-03-03T06:38:40Z</dcterms:modified>
</cp:coreProperties>
</file>