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56" r:id="rId3"/>
    <p:sldId id="269" r:id="rId4"/>
    <p:sldId id="268" r:id="rId5"/>
    <p:sldId id="257" r:id="rId6"/>
    <p:sldId id="258" r:id="rId7"/>
    <p:sldId id="259" r:id="rId8"/>
    <p:sldId id="271" r:id="rId9"/>
    <p:sldId id="260" r:id="rId10"/>
    <p:sldId id="262" r:id="rId11"/>
    <p:sldId id="261" r:id="rId12"/>
    <p:sldId id="263" r:id="rId13"/>
    <p:sldId id="265" r:id="rId14"/>
    <p:sldId id="264" r:id="rId15"/>
    <p:sldId id="266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924A16E-C0EE-48C6-89DE-2C9E201B467E}" type="datetimeFigureOut">
              <a:rPr lang="ru-RU" smtClean="0"/>
              <a:pPr/>
              <a:t>20.04.2015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6CDDB98-C2BC-4ABE-9952-786923F60D7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416824" cy="864096"/>
          </a:xfrm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sz="6000" cap="none" dirty="0" smtClean="0">
                <a:ln/>
                <a:solidFill>
                  <a:schemeClr val="accent3"/>
                </a:solidFill>
                <a:effectLst/>
              </a:rPr>
              <a:t>Спасибо, Букварь!</a:t>
            </a:r>
            <a:endParaRPr lang="ru-RU" sz="6000" cap="none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7" name="Содержимое 6" descr="Рисунок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721561" y="1628800"/>
            <a:ext cx="3704585" cy="4896544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1115616" y="2060848"/>
            <a:ext cx="5212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72400" y="1916832"/>
            <a:ext cx="5020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У</a:t>
            </a:r>
            <a:endParaRPr lang="ru-RU" sz="4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03648" y="6165304"/>
            <a:ext cx="948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Ш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7544" y="3573016"/>
            <a:ext cx="5084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К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80312" y="3284984"/>
            <a:ext cx="484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028384" y="5805264"/>
            <a:ext cx="4924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</a:rPr>
              <a:t>Р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63688" y="4941168"/>
            <a:ext cx="5613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О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79712" y="3501008"/>
            <a:ext cx="5806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Ф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3568" y="5157192"/>
            <a:ext cx="647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В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7544" y="1340768"/>
            <a:ext cx="6767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F0"/>
                </a:solidFill>
              </a:rPr>
              <a:t>Ж</a:t>
            </a:r>
            <a:endParaRPr lang="ru-RU" sz="4000" b="1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236296" y="1700808"/>
            <a:ext cx="558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И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164288" y="5013176"/>
            <a:ext cx="494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B050"/>
                </a:solidFill>
              </a:rPr>
              <a:t>Э</a:t>
            </a:r>
            <a:endParaRPr lang="ru-RU" sz="40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8424" y="4005064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</a:rPr>
              <a:t>Л</a:t>
            </a:r>
            <a:endParaRPr lang="ru-RU" sz="40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линейка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Я люблю прямоту,</a:t>
            </a:r>
          </a:p>
          <a:p>
            <a:r>
              <a:rPr lang="ru-RU" sz="2400" b="1" dirty="0" smtClean="0"/>
              <a:t>Я сама прямая.</a:t>
            </a:r>
          </a:p>
          <a:p>
            <a:r>
              <a:rPr lang="ru-RU" sz="2400" b="1" dirty="0" smtClean="0"/>
              <a:t>Сделать новую черту</a:t>
            </a:r>
          </a:p>
          <a:p>
            <a:r>
              <a:rPr lang="ru-RU" sz="2400" b="1" dirty="0" smtClean="0"/>
              <a:t>Всем я помогаю…</a:t>
            </a:r>
            <a:endParaRPr lang="ru-RU" sz="2400" b="1" dirty="0"/>
          </a:p>
        </p:txBody>
      </p:sp>
      <p:pic>
        <p:nvPicPr>
          <p:cNvPr id="5" name="Содержимое 4" descr="4e85b768151f9_x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6" y="2133600"/>
            <a:ext cx="4320480" cy="424772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книга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Говорит она беззвучно,</a:t>
            </a:r>
          </a:p>
          <a:p>
            <a:r>
              <a:rPr lang="ru-RU" sz="2400" b="1" dirty="0" smtClean="0"/>
              <a:t>А понятно и нескучно.</a:t>
            </a:r>
          </a:p>
          <a:p>
            <a:r>
              <a:rPr lang="ru-RU" sz="2400" b="1" dirty="0" smtClean="0"/>
              <a:t>Ты беседуй чаще с ней —</a:t>
            </a:r>
          </a:p>
          <a:p>
            <a:r>
              <a:rPr lang="ru-RU" sz="2400" b="1" dirty="0" smtClean="0"/>
              <a:t>Станешь в десять раз умней… </a:t>
            </a:r>
            <a:endParaRPr lang="ru-RU" sz="2400" b="1" dirty="0"/>
          </a:p>
        </p:txBody>
      </p:sp>
      <p:pic>
        <p:nvPicPr>
          <p:cNvPr id="5" name="Содержимое 4" descr="0003-002-KHoroshaja-kniga-dajot-plody-porozhdaja-drugie-knigi-ejo-slava-shiritsja-iz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2133600"/>
            <a:ext cx="4536504" cy="43197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пенал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4834880" cy="267010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В этой узенькой коробке</a:t>
            </a:r>
          </a:p>
          <a:p>
            <a:r>
              <a:rPr lang="ru-RU" sz="2400" b="1" dirty="0" smtClean="0"/>
              <a:t>Ты найдёшь карандаши,</a:t>
            </a:r>
          </a:p>
          <a:p>
            <a:r>
              <a:rPr lang="ru-RU" sz="2400" b="1" dirty="0" smtClean="0"/>
              <a:t>Ручки, ластик, скрепки, кнопки –</a:t>
            </a:r>
          </a:p>
          <a:p>
            <a:r>
              <a:rPr lang="ru-RU" sz="2400" b="1" dirty="0" smtClean="0"/>
              <a:t>Что угодно для души…</a:t>
            </a:r>
            <a:endParaRPr lang="ru-RU" sz="2400" b="1" dirty="0"/>
          </a:p>
        </p:txBody>
      </p:sp>
      <p:pic>
        <p:nvPicPr>
          <p:cNvPr id="5" name="Содержимое 4" descr="images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39952" y="2708920"/>
            <a:ext cx="4608512" cy="376876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карандаш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5050904" cy="6985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Кто альбом раскрасит наш?            </a:t>
            </a:r>
          </a:p>
          <a:p>
            <a:r>
              <a:rPr lang="ru-RU" sz="2400" b="1" dirty="0" smtClean="0"/>
              <a:t> Ну, конечно, ...</a:t>
            </a:r>
            <a:endParaRPr lang="ru-RU" sz="2400" b="1" dirty="0"/>
          </a:p>
        </p:txBody>
      </p:sp>
      <p:pic>
        <p:nvPicPr>
          <p:cNvPr id="5" name="Содержимое 4" descr="prostcarandash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2348880"/>
            <a:ext cx="4464496" cy="4063695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5482952" cy="1162050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Краски и кисточки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Разноцветные сестрицы</a:t>
            </a:r>
          </a:p>
          <a:p>
            <a:r>
              <a:rPr lang="ru-RU" sz="2400" b="1" dirty="0" smtClean="0"/>
              <a:t>Заскучали без водицы.</a:t>
            </a:r>
          </a:p>
          <a:p>
            <a:r>
              <a:rPr lang="ru-RU" sz="2400" b="1" dirty="0" smtClean="0"/>
              <a:t> Тётя, длинная, худая,</a:t>
            </a:r>
          </a:p>
          <a:p>
            <a:r>
              <a:rPr lang="ru-RU" sz="2400" b="1" dirty="0" smtClean="0"/>
              <a:t>Носит воду им, вздыхая…</a:t>
            </a:r>
            <a:endParaRPr lang="ru-RU" sz="2400" b="1" dirty="0"/>
          </a:p>
        </p:txBody>
      </p:sp>
      <p:pic>
        <p:nvPicPr>
          <p:cNvPr id="5" name="Содержимое 4" descr="скачанные файлы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932040" y="1844825"/>
            <a:ext cx="3816424" cy="42484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портфель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4762872" cy="274211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Новый дом несу в руке,</a:t>
            </a:r>
          </a:p>
          <a:p>
            <a:r>
              <a:rPr lang="ru-RU" sz="2400" b="1" dirty="0" smtClean="0"/>
              <a:t>Двери дома на замке,</a:t>
            </a:r>
          </a:p>
          <a:p>
            <a:r>
              <a:rPr lang="ru-RU" sz="2400" b="1" dirty="0" smtClean="0"/>
              <a:t> А живут в доме том</a:t>
            </a:r>
          </a:p>
          <a:p>
            <a:r>
              <a:rPr lang="ru-RU" sz="2400" b="1" dirty="0" smtClean="0"/>
              <a:t> Книжки, ручки и альбом… </a:t>
            </a:r>
            <a:endParaRPr lang="ru-RU" sz="2400" b="1" dirty="0"/>
          </a:p>
        </p:txBody>
      </p:sp>
      <p:pic>
        <p:nvPicPr>
          <p:cNvPr id="5" name="Содержимое 4" descr="скачанные файлы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94452" y="2060848"/>
            <a:ext cx="4254011" cy="432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8153400" cy="5073427"/>
          </a:xfrm>
        </p:spPr>
        <p:txBody>
          <a:bodyPr>
            <a:normAutofit fontScale="925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8000" b="1" dirty="0" smtClean="0">
                <a:ln/>
                <a:solidFill>
                  <a:schemeClr val="accent3"/>
                </a:solidFill>
              </a:rPr>
              <a:t>Друг наш,</a:t>
            </a:r>
          </a:p>
          <a:p>
            <a:pPr algn="ctr">
              <a:buNone/>
            </a:pPr>
            <a:r>
              <a:rPr lang="ru-RU" sz="8000" b="1" dirty="0" smtClean="0">
                <a:ln/>
                <a:solidFill>
                  <a:schemeClr val="accent3"/>
                </a:solidFill>
              </a:rPr>
              <a:t> до свидания,</a:t>
            </a:r>
          </a:p>
          <a:p>
            <a:pPr algn="ctr">
              <a:buNone/>
            </a:pPr>
            <a:r>
              <a:rPr lang="ru-RU" sz="8000" b="1" dirty="0" smtClean="0">
                <a:ln/>
                <a:solidFill>
                  <a:schemeClr val="accent3"/>
                </a:solidFill>
              </a:rPr>
              <a:t> дорогой Букварь!</a:t>
            </a:r>
          </a:p>
          <a:p>
            <a:pPr algn="ctr"/>
            <a:r>
              <a:rPr lang="ru-RU" sz="8000" b="1" dirty="0" smtClean="0">
                <a:ln/>
                <a:solidFill>
                  <a:schemeClr val="accent3"/>
                </a:solidFill>
              </a:rPr>
              <a:t> </a:t>
            </a:r>
          </a:p>
          <a:p>
            <a:pPr algn="ctr"/>
            <a:endParaRPr lang="ru-RU" b="1" dirty="0">
              <a:ln/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Буратино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19" name="Текст 18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970784" cy="5046372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С букварем шагает в школу</a:t>
            </a:r>
          </a:p>
          <a:p>
            <a:r>
              <a:rPr lang="ru-RU" sz="2400" b="1" dirty="0" smtClean="0"/>
              <a:t>Деревянный мальчуган</a:t>
            </a:r>
          </a:p>
          <a:p>
            <a:r>
              <a:rPr lang="ru-RU" sz="2400" b="1" dirty="0" smtClean="0"/>
              <a:t>Попадает вместо школы</a:t>
            </a:r>
          </a:p>
          <a:p>
            <a:r>
              <a:rPr lang="ru-RU" sz="2400" b="1" dirty="0" smtClean="0"/>
              <a:t>В полотняный балаган.</a:t>
            </a:r>
          </a:p>
          <a:p>
            <a:r>
              <a:rPr lang="ru-RU" sz="2400" b="1" dirty="0" smtClean="0"/>
              <a:t>О ком эта сказка? </a:t>
            </a:r>
            <a:endParaRPr lang="ru-RU" sz="2400" b="1" dirty="0"/>
          </a:p>
        </p:txBody>
      </p:sp>
      <p:pic>
        <p:nvPicPr>
          <p:cNvPr id="17" name="Содержимое 16" descr="скачанные файлы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412777"/>
            <a:ext cx="4320480" cy="504056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7859216" cy="1162050"/>
          </a:xfrm>
        </p:spPr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Дюймовочка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4254284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Появилась девочка </a:t>
            </a:r>
          </a:p>
          <a:p>
            <a:r>
              <a:rPr lang="ru-RU" sz="2400" b="1" dirty="0" smtClean="0"/>
              <a:t>В чашечке цветка,</a:t>
            </a:r>
          </a:p>
          <a:p>
            <a:r>
              <a:rPr lang="ru-RU" sz="2400" b="1" dirty="0" smtClean="0"/>
              <a:t>А была та девочка </a:t>
            </a:r>
          </a:p>
          <a:p>
            <a:r>
              <a:rPr lang="ru-RU" sz="2400" b="1" dirty="0" smtClean="0"/>
              <a:t>Чуть больше ноготка.</a:t>
            </a:r>
          </a:p>
          <a:p>
            <a:r>
              <a:rPr lang="ru-RU" sz="2400" b="1" dirty="0" smtClean="0"/>
              <a:t>В ореховой скорлупке Девочка спала.</a:t>
            </a:r>
          </a:p>
          <a:p>
            <a:r>
              <a:rPr lang="ru-RU" sz="2400" b="1" dirty="0" smtClean="0"/>
              <a:t>Вот какая девочка,</a:t>
            </a:r>
          </a:p>
          <a:p>
            <a:r>
              <a:rPr lang="ru-RU" sz="2400" b="1" dirty="0" smtClean="0"/>
              <a:t>Как она мала!</a:t>
            </a:r>
          </a:p>
          <a:p>
            <a:r>
              <a:rPr lang="ru-RU" sz="2400" b="1" dirty="0" smtClean="0"/>
              <a:t>Кто читал такую книжку?</a:t>
            </a:r>
          </a:p>
          <a:p>
            <a:r>
              <a:rPr lang="ru-RU" sz="2400" b="1" dirty="0" smtClean="0"/>
              <a:t>Знает девочку-малышку?</a:t>
            </a:r>
          </a:p>
          <a:p>
            <a:endParaRPr lang="ru-RU" sz="2400" b="1" dirty="0"/>
          </a:p>
        </p:txBody>
      </p:sp>
      <p:pic>
        <p:nvPicPr>
          <p:cNvPr id="10" name="Содержимое 9" descr="6126437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11960" y="1484784"/>
            <a:ext cx="4583682" cy="4551971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8291264" cy="1162050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Красная шапочка и серый волк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3102156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Девочка хорошая</a:t>
            </a:r>
          </a:p>
          <a:p>
            <a:r>
              <a:rPr lang="ru-RU" sz="2400" b="1" dirty="0" smtClean="0"/>
              <a:t>По лесу идет,</a:t>
            </a:r>
          </a:p>
          <a:p>
            <a:r>
              <a:rPr lang="ru-RU" sz="2400" b="1" dirty="0" smtClean="0"/>
              <a:t>Но не знает девочка,</a:t>
            </a:r>
          </a:p>
          <a:p>
            <a:r>
              <a:rPr lang="ru-RU" sz="2400" b="1" dirty="0" smtClean="0"/>
              <a:t>Что опасность ждет.</a:t>
            </a:r>
          </a:p>
          <a:p>
            <a:r>
              <a:rPr lang="ru-RU" sz="2400" b="1" dirty="0" smtClean="0"/>
              <a:t>За кустами светится</a:t>
            </a:r>
          </a:p>
          <a:p>
            <a:r>
              <a:rPr lang="ru-RU" sz="2400" b="1" dirty="0" smtClean="0"/>
              <a:t>Пара злющих глаз.</a:t>
            </a:r>
          </a:p>
          <a:p>
            <a:r>
              <a:rPr lang="ru-RU" sz="2400" b="1" dirty="0" smtClean="0"/>
              <a:t>Кто-то страшный </a:t>
            </a:r>
          </a:p>
          <a:p>
            <a:r>
              <a:rPr lang="ru-RU" sz="2400" b="1" dirty="0" smtClean="0"/>
              <a:t>Встретится девочке сейчас.</a:t>
            </a:r>
          </a:p>
          <a:p>
            <a:endParaRPr lang="ru-RU" sz="2400" b="1" dirty="0"/>
          </a:p>
        </p:txBody>
      </p:sp>
      <p:pic>
        <p:nvPicPr>
          <p:cNvPr id="5" name="Содержимое 4" descr="krs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772817"/>
            <a:ext cx="4392488" cy="46805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5050904" cy="93610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Маша и медведь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Сидит в корзине девочка</a:t>
            </a:r>
          </a:p>
          <a:p>
            <a:r>
              <a:rPr lang="ru-RU" sz="2400" b="1" dirty="0" smtClean="0"/>
              <a:t>У мишки за спиной,</a:t>
            </a:r>
          </a:p>
          <a:p>
            <a:r>
              <a:rPr lang="ru-RU" sz="2400" b="1" dirty="0" smtClean="0"/>
              <a:t>Он сам, того не ведая</a:t>
            </a:r>
          </a:p>
          <a:p>
            <a:r>
              <a:rPr lang="ru-RU" sz="2400" b="1" dirty="0" smtClean="0"/>
              <a:t>Несет её домой.</a:t>
            </a:r>
          </a:p>
          <a:p>
            <a:r>
              <a:rPr lang="ru-RU" sz="2400" b="1" dirty="0" smtClean="0"/>
              <a:t>Ну, отгадал загадку?</a:t>
            </a:r>
          </a:p>
          <a:p>
            <a:r>
              <a:rPr lang="ru-RU" sz="2400" b="1" dirty="0" smtClean="0"/>
              <a:t>Тогда скорей ответь!</a:t>
            </a:r>
          </a:p>
          <a:p>
            <a:r>
              <a:rPr lang="ru-RU" sz="2400" b="1" dirty="0" smtClean="0"/>
              <a:t>Названье этой сказки …</a:t>
            </a:r>
          </a:p>
          <a:p>
            <a:endParaRPr lang="ru-RU" sz="2400" b="1" dirty="0"/>
          </a:p>
        </p:txBody>
      </p:sp>
      <p:pic>
        <p:nvPicPr>
          <p:cNvPr id="7" name="Содержимое 6" descr="images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283968" y="1412776"/>
            <a:ext cx="4608512" cy="496855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Айболит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Всех на свете он добрей, </a:t>
            </a:r>
          </a:p>
          <a:p>
            <a:r>
              <a:rPr lang="ru-RU" sz="2400" b="1" dirty="0" smtClean="0"/>
              <a:t>Лечит он больных зверей, </a:t>
            </a:r>
          </a:p>
          <a:p>
            <a:r>
              <a:rPr lang="ru-RU" sz="2400" b="1" dirty="0" smtClean="0"/>
              <a:t>И однажды бегемота </a:t>
            </a:r>
          </a:p>
          <a:p>
            <a:r>
              <a:rPr lang="ru-RU" sz="2400" b="1" dirty="0" smtClean="0"/>
              <a:t>Вытащил он из болота,</a:t>
            </a:r>
          </a:p>
          <a:p>
            <a:r>
              <a:rPr lang="ru-RU" sz="2400" b="1" dirty="0" smtClean="0"/>
              <a:t>Он известен, знаменит,</a:t>
            </a:r>
          </a:p>
          <a:p>
            <a:r>
              <a:rPr lang="ru-RU" sz="2400" b="1" dirty="0" smtClean="0"/>
              <a:t>Это доктор..</a:t>
            </a:r>
            <a:endParaRPr lang="ru-RU" sz="2400" b="1" dirty="0"/>
          </a:p>
        </p:txBody>
      </p:sp>
      <p:pic>
        <p:nvPicPr>
          <p:cNvPr id="5" name="Содержимое 4" descr="скачанные файлы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355977" y="1052736"/>
            <a:ext cx="4392488" cy="525658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err="1" smtClean="0">
                <a:solidFill>
                  <a:srgbClr val="FF0000"/>
                </a:solidFill>
              </a:rPr>
              <a:t>Винни</a:t>
            </a:r>
            <a:r>
              <a:rPr lang="ru-RU" sz="4000" dirty="0" smtClean="0">
                <a:solidFill>
                  <a:srgbClr val="FF0000"/>
                </a:solidFill>
              </a:rPr>
              <a:t> пух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4186808" cy="2166052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Был он тучкой грозовой,</a:t>
            </a:r>
          </a:p>
          <a:p>
            <a:r>
              <a:rPr lang="ru-RU" sz="2400" b="1" dirty="0" smtClean="0"/>
              <a:t>С Пятачком ходил домой.</a:t>
            </a:r>
          </a:p>
          <a:p>
            <a:r>
              <a:rPr lang="ru-RU" sz="2400" b="1" dirty="0" smtClean="0"/>
              <a:t>Больше всех любил он мёд,</a:t>
            </a:r>
          </a:p>
          <a:p>
            <a:r>
              <a:rPr lang="ru-RU" sz="2400" b="1" dirty="0" smtClean="0"/>
              <a:t>Крошка маленький ... </a:t>
            </a:r>
          </a:p>
          <a:p>
            <a:endParaRPr lang="ru-RU" sz="2400" b="1" dirty="0"/>
          </a:p>
        </p:txBody>
      </p:sp>
      <p:pic>
        <p:nvPicPr>
          <p:cNvPr id="5" name="Содержимое 4" descr="images (1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27984" y="1844824"/>
            <a:ext cx="4392488" cy="46085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8153400" cy="5577483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>
              <a:buNone/>
            </a:pPr>
            <a:r>
              <a:rPr lang="ru-RU" sz="5400" b="1" dirty="0" smtClean="0">
                <a:ln/>
                <a:solidFill>
                  <a:schemeClr val="accent3"/>
                </a:solidFill>
              </a:rPr>
              <a:t>Загадки о школьных предметах:</a:t>
            </a:r>
          </a:p>
          <a:p>
            <a:pPr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                     </a:t>
            </a:r>
          </a:p>
          <a:p>
            <a:pPr>
              <a:buNone/>
            </a:pPr>
            <a:r>
              <a:rPr lang="ru-RU" b="1" dirty="0" smtClean="0">
                <a:ln/>
                <a:solidFill>
                  <a:schemeClr val="accent3"/>
                </a:solidFill>
              </a:rPr>
              <a:t>                  </a:t>
            </a:r>
            <a:r>
              <a:rPr lang="ru-RU" b="1" dirty="0" smtClean="0">
                <a:ln/>
              </a:rPr>
              <a:t>Детки, сядьте по местам,</a:t>
            </a:r>
          </a:p>
          <a:p>
            <a:pPr>
              <a:buNone/>
            </a:pPr>
            <a:r>
              <a:rPr lang="ru-RU" b="1" dirty="0" smtClean="0">
                <a:ln/>
              </a:rPr>
              <a:t>                  Вам загадки я задам.</a:t>
            </a:r>
          </a:p>
          <a:p>
            <a:pPr>
              <a:buNone/>
            </a:pPr>
            <a:r>
              <a:rPr lang="ru-RU" b="1" dirty="0" smtClean="0">
                <a:ln/>
              </a:rPr>
              <a:t>                  Любите загадки?</a:t>
            </a:r>
          </a:p>
          <a:p>
            <a:pPr>
              <a:buNone/>
            </a:pPr>
            <a:r>
              <a:rPr lang="ru-RU" b="1" dirty="0" smtClean="0">
                <a:ln/>
              </a:rPr>
              <a:t>                  Отгадайте по порядку.</a:t>
            </a:r>
          </a:p>
          <a:p>
            <a:pPr algn="ctr"/>
            <a:endParaRPr lang="ru-RU" b="1" dirty="0">
              <a:ln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тетрадь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4114800" cy="223806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То я в клетку, то в линейку,</a:t>
            </a:r>
          </a:p>
          <a:p>
            <a:r>
              <a:rPr lang="ru-RU" sz="2400" b="1" dirty="0" smtClean="0"/>
              <a:t> Написать по ним сумей-ка,</a:t>
            </a:r>
          </a:p>
          <a:p>
            <a:r>
              <a:rPr lang="ru-RU" sz="2400" b="1" dirty="0" smtClean="0"/>
              <a:t> Можешь и нарисовать,</a:t>
            </a:r>
          </a:p>
          <a:p>
            <a:r>
              <a:rPr lang="ru-RU" sz="2400" b="1" dirty="0" smtClean="0"/>
              <a:t> Называюсь я ....</a:t>
            </a:r>
            <a:endParaRPr lang="ru-RU" sz="2400" b="1" dirty="0"/>
          </a:p>
        </p:txBody>
      </p:sp>
      <p:pic>
        <p:nvPicPr>
          <p:cNvPr id="5" name="Содержимое 4" descr="images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772817"/>
            <a:ext cx="4320480" cy="468052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126</TotalTime>
  <Words>375</Words>
  <Application>Microsoft Office PowerPoint</Application>
  <PresentationFormat>Экран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Спасибо, Букварь!</vt:lpstr>
      <vt:lpstr>Буратино</vt:lpstr>
      <vt:lpstr>Дюймовочка</vt:lpstr>
      <vt:lpstr>Красная шапочка и серый волк</vt:lpstr>
      <vt:lpstr>Маша и медведь</vt:lpstr>
      <vt:lpstr>Айболит</vt:lpstr>
      <vt:lpstr>Винни пух</vt:lpstr>
      <vt:lpstr>Слайд 8</vt:lpstr>
      <vt:lpstr>тетрадь</vt:lpstr>
      <vt:lpstr>линейка</vt:lpstr>
      <vt:lpstr>книга</vt:lpstr>
      <vt:lpstr>пенал</vt:lpstr>
      <vt:lpstr>карандаш</vt:lpstr>
      <vt:lpstr>Краски и кисточки</vt:lpstr>
      <vt:lpstr>портфель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Буратино</dc:title>
  <dc:creator>Андрей</dc:creator>
  <cp:lastModifiedBy>Андрей</cp:lastModifiedBy>
  <cp:revision>15</cp:revision>
  <dcterms:created xsi:type="dcterms:W3CDTF">2015-04-15T06:37:29Z</dcterms:created>
  <dcterms:modified xsi:type="dcterms:W3CDTF">2015-04-20T08:00:47Z</dcterms:modified>
</cp:coreProperties>
</file>