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9000">
              <a:srgbClr val="D2DDF1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77" y="164305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Тема: Связь культурных и духовных образов России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3429000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Презентацию сделал: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Чорный А.Б.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Должность: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работы: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МБОУ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Нягань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СОШ №14 (ХМАО,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Нягань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Предмет: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Основы православной культуры, изобразительное искусство.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Класс: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616624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Богослужебная просфора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320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позици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13" y="442264"/>
            <a:ext cx="8286775" cy="597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5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4" y="188640"/>
            <a:ext cx="6957492" cy="56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Мемориал в память о победе в Великой Отечественной войне</a:t>
            </a:r>
          </a:p>
          <a:p>
            <a:pPr algn="ctr"/>
            <a:r>
              <a:rPr lang="ru-RU" sz="2400" b="1" dirty="0" smtClean="0"/>
              <a:t>Г. Курск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20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8772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</a:t>
            </a:r>
            <a:r>
              <a:rPr lang="ru-RU" sz="2400" b="1" dirty="0" err="1" smtClean="0"/>
              <a:t>рептов</a:t>
            </a:r>
            <a:r>
              <a:rPr lang="ru-RU" sz="2400" b="1" dirty="0" smtClean="0"/>
              <a:t>-парк и </a:t>
            </a:r>
            <a:r>
              <a:rPr lang="ru-RU" sz="2400" b="1" dirty="0"/>
              <a:t>Мемориал советским солдатам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г. Берлин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2" y="332656"/>
            <a:ext cx="7088336" cy="5316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6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позици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13" y="442264"/>
            <a:ext cx="8286775" cy="597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5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2203" y="939753"/>
            <a:ext cx="8639595" cy="4978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2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928992" cy="4770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effectLst>
                  <a:glow rad="381000">
                    <a:schemeClr val="bg1">
                      <a:alpha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Тема: Связь культурных и духовных образов России</a:t>
            </a:r>
            <a:endParaRPr lang="ru-RU" sz="2500" b="1" dirty="0">
              <a:effectLst>
                <a:glow rad="381000">
                  <a:schemeClr val="bg1">
                    <a:alpha val="5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мпозици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13" y="751227"/>
            <a:ext cx="8286775" cy="597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3" y="332656"/>
            <a:ext cx="8372835" cy="5551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583" y="6093296"/>
            <a:ext cx="837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Мамврийский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дуб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2677" y="1052736"/>
            <a:ext cx="2841171" cy="424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1052736"/>
            <a:ext cx="5184987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6612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Русская матрешка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9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0648"/>
            <a:ext cx="3830960" cy="5231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69052" y="260648"/>
            <a:ext cx="4079412" cy="5231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33256"/>
            <a:ext cx="383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Икона Божией Матери «Умиление»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052" y="5733256"/>
            <a:ext cx="407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Икона св.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Серафима Саровского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8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позици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13" y="442264"/>
            <a:ext cx="8286775" cy="597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94" y="481794"/>
            <a:ext cx="5894412" cy="5894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позици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13" y="442264"/>
            <a:ext cx="8286775" cy="597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7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</dc:creator>
  <cp:lastModifiedBy>AL</cp:lastModifiedBy>
  <cp:revision>22</cp:revision>
  <dcterms:created xsi:type="dcterms:W3CDTF">2015-05-19T02:44:56Z</dcterms:created>
  <dcterms:modified xsi:type="dcterms:W3CDTF">2016-01-05T08:29:57Z</dcterms:modified>
</cp:coreProperties>
</file>