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357166"/>
            <a:ext cx="7772400" cy="32918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развития ребенка с нарушением интеллекта в  раннем возрасте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Наличие неадекватных действий </a:t>
            </a:r>
            <a:r>
              <a:rPr lang="ru-RU" dirty="0" smtClean="0"/>
              <a:t>—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характерная </a:t>
            </a:r>
            <a:r>
              <a:rPr lang="ru-RU" dirty="0" smtClean="0"/>
              <a:t>черта ребенка с нарушениями интеллекта.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Таким </a:t>
            </a:r>
            <a:r>
              <a:rPr lang="ru-RU" b="1" i="1" dirty="0" smtClean="0"/>
              <a:t>образом</a:t>
            </a:r>
            <a:r>
              <a:rPr lang="ru-RU" dirty="0" smtClean="0"/>
              <a:t>, дети характеризуются:</a:t>
            </a:r>
          </a:p>
          <a:p>
            <a:r>
              <a:rPr lang="ru-RU" dirty="0" smtClean="0"/>
              <a:t> отсутствием </a:t>
            </a:r>
            <a:r>
              <a:rPr lang="ru-RU" dirty="0" smtClean="0"/>
              <a:t>целенаправленной деятельности, </a:t>
            </a:r>
            <a:endParaRPr lang="ru-RU" dirty="0" smtClean="0"/>
          </a:p>
          <a:p>
            <a:r>
              <a:rPr lang="ru-RU" dirty="0" smtClean="0"/>
              <a:t>вербальным </a:t>
            </a:r>
            <a:r>
              <a:rPr lang="ru-RU" dirty="0" smtClean="0"/>
              <a:t>(словесное) </a:t>
            </a:r>
            <a:r>
              <a:rPr lang="ru-RU" dirty="0" smtClean="0"/>
              <a:t>обозначением </a:t>
            </a:r>
            <a:r>
              <a:rPr lang="ru-RU" dirty="0" smtClean="0"/>
              <a:t>цели при отсутствии ее достижения, </a:t>
            </a:r>
            <a:endParaRPr lang="ru-RU" dirty="0" smtClean="0"/>
          </a:p>
          <a:p>
            <a:r>
              <a:rPr lang="ru-RU" dirty="0" smtClean="0"/>
              <a:t>равнодушие </a:t>
            </a:r>
            <a:r>
              <a:rPr lang="ru-RU" dirty="0" smtClean="0"/>
              <a:t>к результату своего труда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 неадекватными действиями.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2. Развитие </a:t>
            </a:r>
            <a:r>
              <a:rPr lang="ru-RU" dirty="0" smtClean="0">
                <a:solidFill>
                  <a:srgbClr val="002060"/>
                </a:solidFill>
              </a:rPr>
              <a:t>речи и </a:t>
            </a:r>
            <a:r>
              <a:rPr lang="ru-RU" dirty="0" smtClean="0">
                <a:solidFill>
                  <a:srgbClr val="002060"/>
                </a:solidFill>
              </a:rPr>
              <a:t>общения.</a:t>
            </a:r>
          </a:p>
          <a:p>
            <a:r>
              <a:rPr lang="ru-RU" dirty="0" smtClean="0"/>
              <a:t>У детей с нарушениями интеллекта раннего возраста отсутствуют необходимые предпосылки, для формирования речи: действия с предметами, эмоциональное общение со взрослым, готовность артикуляционного аппарата и фонематического слуха.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Первое</a:t>
            </a:r>
            <a:r>
              <a:rPr lang="ru-RU" dirty="0" smtClean="0"/>
              <a:t>, на что они обращают внимание, — это отставание речи и своими силами и средствами всячески стимулируют ее развитие. Дети повторяют вслед за родителями слова и фразы, хотя за ними нет никаких представлений, слушают непонятные им рассказы, сказки.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 большинства детей с нарушениями интеллекта первые слова в активной речи появляются после двух лет. </a:t>
            </a:r>
            <a:endParaRPr lang="ru-RU" dirty="0" smtClean="0"/>
          </a:p>
          <a:p>
            <a:r>
              <a:rPr lang="ru-RU" dirty="0" smtClean="0"/>
              <a:t>Фраза </a:t>
            </a:r>
            <a:r>
              <a:rPr lang="ru-RU" dirty="0" smtClean="0"/>
              <a:t>до трех лет, как правило, не появляется.</a:t>
            </a:r>
          </a:p>
          <a:p>
            <a:r>
              <a:rPr lang="ru-RU" dirty="0" smtClean="0"/>
              <a:t>Главное заключается в том, что речь ребенка раннего возраста с нарушениями интеллекта не может служить ни средством общения, ни средством передачи ребенку общественного опыта.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3. Сделаем </a:t>
            </a:r>
            <a:r>
              <a:rPr lang="ru-RU" dirty="0" smtClean="0">
                <a:solidFill>
                  <a:srgbClr val="FF0000"/>
                </a:solidFill>
              </a:rPr>
              <a:t>некоторые выводы: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Дети </a:t>
            </a:r>
            <a:r>
              <a:rPr lang="ru-RU" dirty="0" smtClean="0"/>
              <a:t>с нарушениями интеллекта овладевают </a:t>
            </a:r>
            <a:r>
              <a:rPr lang="ru-RU" dirty="0" err="1" smtClean="0"/>
              <a:t>прямохождением</a:t>
            </a:r>
            <a:r>
              <a:rPr lang="ru-RU" dirty="0" smtClean="0"/>
              <a:t> в разное время: у небольшой части детей оно развивается по срокам в пределах нормы, у другой половины наблюдается существенное отставание, которое компенсируется, как правило, в пределах раннего возраста. </a:t>
            </a:r>
            <a:endParaRPr lang="ru-RU" dirty="0" smtClean="0"/>
          </a:p>
          <a:p>
            <a:r>
              <a:rPr lang="ru-RU" dirty="0" smtClean="0"/>
              <a:t>Вместе </a:t>
            </a:r>
            <a:r>
              <a:rPr lang="ru-RU" dirty="0" smtClean="0"/>
              <a:t>с тем у всех длительно сохраняется неуверенность, шаткость походки, </a:t>
            </a:r>
            <a:r>
              <a:rPr lang="ru-RU" dirty="0" smtClean="0"/>
              <a:t>неустойчивости.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речи и общения также задерживается. У большинства детей активная речь не возникает. Пассивная речь развивается лучше. Она может оказывать некоторое воздействие на деятельность и поведение ребенка в пределах хорошо знакомых бытовых ситуаций.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 </a:t>
            </a:r>
            <a:r>
              <a:rPr lang="ru-RU" dirty="0" smtClean="0"/>
              <a:t>части детей возникают некоторые стандартные предметные действия (только при самообслуживании) или стремление к овладению ими.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План: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Значение и роль ходьбы и предметных  действий для </a:t>
            </a:r>
            <a:r>
              <a:rPr lang="ru-RU" dirty="0" err="1" smtClean="0"/>
              <a:t>у.о.д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Особенности развитие речи и общения у детей с нарушением интеллекта.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Выводы и заключения.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вопрос.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smtClean="0"/>
              <a:t>многих детей с нарушениями интеллекта овладение ходьбой </a:t>
            </a:r>
            <a:r>
              <a:rPr lang="ru-RU" u="sng" dirty="0" smtClean="0"/>
              <a:t>задерживается на длительный срок</a:t>
            </a:r>
            <a:r>
              <a:rPr lang="ru-RU" dirty="0" smtClean="0"/>
              <a:t>, иногда до конца раннего возраста.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Кроме </a:t>
            </a:r>
            <a:r>
              <a:rPr lang="ru-RU" dirty="0" smtClean="0"/>
              <a:t>этого, их движения, как правило, </a:t>
            </a:r>
            <a:r>
              <a:rPr lang="ru-RU" u="sng" dirty="0" smtClean="0"/>
              <a:t>качественно отличаются </a:t>
            </a:r>
            <a:r>
              <a:rPr lang="ru-RU" dirty="0" smtClean="0"/>
              <a:t>от движений детей с нормальным развитием.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У </a:t>
            </a:r>
            <a:r>
              <a:rPr lang="ru-RU" u="sng" dirty="0" smtClean="0"/>
              <a:t>них наблюдается неустойчивость</a:t>
            </a:r>
            <a:r>
              <a:rPr lang="ru-RU" dirty="0" smtClean="0"/>
              <a:t>, неуклюжесть походки, замедленность или импульсивность движений.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Предметным действием называется только такое действие, когда предмет используется в соответствии с его функциональным назначением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всякое действие ребенка с </a:t>
            </a:r>
            <a:r>
              <a:rPr lang="ru-RU" dirty="0" smtClean="0"/>
              <a:t>предметом </a:t>
            </a:r>
            <a:r>
              <a:rPr lang="ru-RU" dirty="0" smtClean="0"/>
              <a:t>— предметное действие. 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Соотносящие действия </a:t>
            </a:r>
            <a:r>
              <a:rPr lang="ru-RU" dirty="0" smtClean="0"/>
              <a:t>— такие действия с предметами, в которых ребенок должен привести один предмет в соответствие с другим или одну часть предмета в соответствие с другой, опираясь на какие-либо признаки, свойства предметов.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Орудийные действия </a:t>
            </a:r>
            <a:r>
              <a:rPr lang="ru-RU" dirty="0" smtClean="0"/>
              <a:t>— это действия, в процессе которых один предмет-орудие употребляется для воздействия на другие предметы. Орудия позволяют выполнять такие действия, преобразования, которые без них были бы невозможны (ложка, вилка, карандаш, сачок, молоток, топор, нож, ножницы, иголка и т.п.).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642918"/>
            <a:ext cx="62150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У детей раннего возраста с нарушениями интеллекта предметная деятельность </a:t>
            </a:r>
            <a:r>
              <a:rPr lang="ru-RU" sz="3200" dirty="0" smtClean="0">
                <a:solidFill>
                  <a:srgbClr val="FF0000"/>
                </a:solidFill>
              </a:rPr>
              <a:t>не формируется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 Некоторые из них не проявляют интереса к предметам, в том числе к игрушкам. Они вообще не берут игрушки в руки, не манипулируют с ними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других случаях у детей третьего года жизни появляются </a:t>
            </a:r>
            <a:r>
              <a:rPr lang="ru-RU" dirty="0" smtClean="0">
                <a:solidFill>
                  <a:srgbClr val="FF0000"/>
                </a:solidFill>
              </a:rPr>
              <a:t>манипуляции с предметами,</a:t>
            </a:r>
            <a:r>
              <a:rPr lang="ru-RU" dirty="0" smtClean="0"/>
              <a:t> иногда напоминающие специфическое его использование, но в действительности ребенок, производя эти действия, совсем не учитывает свойства и назначения предметов.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57232"/>
            <a:ext cx="8183880" cy="51778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Неадекватными действиями </a:t>
            </a:r>
            <a:r>
              <a:rPr lang="ru-RU" dirty="0" smtClean="0"/>
              <a:t>называются такие действия, которые противоречат логике употребления предмета, вступают в конфликт с ролью предмета в предметном мире.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5557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</TotalTime>
  <Words>599</Words>
  <PresentationFormat>Экран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Особенности развития ребенка с нарушением интеллекта в  раннем возрасте </vt:lpstr>
      <vt:lpstr>Слайд 2</vt:lpstr>
      <vt:lpstr>Слайд 3</vt:lpstr>
      <vt:lpstr>Предметным действием называется только такое действие, когда предмет используется в соответствии с его функциональным назначением </vt:lpstr>
      <vt:lpstr>Слайд 5</vt:lpstr>
      <vt:lpstr>Слайд 6</vt:lpstr>
      <vt:lpstr>Слайд 7</vt:lpstr>
      <vt:lpstr>Слайд 8</vt:lpstr>
      <vt:lpstr>Неадекватными действиями называются такие действия, которые противоречат логике употребления предмета, вступают в конфликт с ролью предмета в предметном мире.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развития ребенка с нарушением интеллекта в  раннем возрасте </dc:title>
  <dc:creator>7</dc:creator>
  <cp:lastModifiedBy>7</cp:lastModifiedBy>
  <cp:revision>4</cp:revision>
  <dcterms:created xsi:type="dcterms:W3CDTF">2013-11-28T03:05:56Z</dcterms:created>
  <dcterms:modified xsi:type="dcterms:W3CDTF">2013-11-28T03:38:33Z</dcterms:modified>
</cp:coreProperties>
</file>