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74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03.12.2015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03.12.2015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03.12.2015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03.12.2015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03.12.2015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03.12.2015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03.12.2015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03.12.2015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03.12.2015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03.12.2015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03.12.2015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03.12.2015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611560" y="731519"/>
            <a:ext cx="7560839" cy="3474720"/>
          </a:xfrm>
        </p:spPr>
        <p:txBody>
          <a:bodyPr>
            <a:normAutofit/>
          </a:bodyPr>
          <a:lstStyle/>
          <a:p>
            <a:pPr marL="45720" indent="0">
              <a:buNone/>
            </a:pP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Сколько трёхзначных чисел можно составить из цифр:        1, 4, 8? 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(цифры в числе различные)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09446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2636912"/>
            <a:ext cx="8208912" cy="3672408"/>
          </a:xfrm>
        </p:spPr>
        <p:txBody>
          <a:bodyPr/>
          <a:lstStyle/>
          <a:p>
            <a:pPr marL="0" indent="0" algn="l">
              <a:buNone/>
            </a:pPr>
            <a:r>
              <a:rPr lang="ru-RU" sz="32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55000" endA="300" endPos="45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148</a:t>
            </a:r>
            <a:br>
              <a:rPr lang="ru-RU" sz="32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55000" endA="300" endPos="45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32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55000" endA="300" endPos="45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184</a:t>
            </a:r>
            <a:br>
              <a:rPr lang="ru-RU" sz="32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55000" endA="300" endPos="45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32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55000" endA="300" endPos="45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418</a:t>
            </a:r>
            <a:br>
              <a:rPr lang="ru-RU" sz="32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55000" endA="300" endPos="45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32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55000" endA="300" endPos="45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481</a:t>
            </a:r>
            <a:br>
              <a:rPr lang="ru-RU" sz="32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55000" endA="300" endPos="45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32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55000" endA="300" endPos="45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814</a:t>
            </a:r>
            <a:br>
              <a:rPr lang="ru-RU" sz="32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55000" endA="300" endPos="45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32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55000" endA="300" endPos="45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841</a:t>
            </a:r>
            <a:br>
              <a:rPr lang="ru-RU" sz="32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55000" endA="300" endPos="45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</a:br>
            <a:endParaRPr lang="ru-RU" sz="32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6350" stA="55000" endA="300" endPos="455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827584" y="731520"/>
            <a:ext cx="7344816" cy="2121416"/>
          </a:xfrm>
        </p:spPr>
        <p:txBody>
          <a:bodyPr>
            <a:normAutofit fontScale="92500"/>
          </a:bodyPr>
          <a:lstStyle/>
          <a:p>
            <a:pPr marL="45720" indent="0">
              <a:buNone/>
            </a:pP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Сколько трёхзначных чисел можно составить из цифр:          1, 4, 8? </a:t>
            </a:r>
            <a:r>
              <a:rPr lang="ru-RU" sz="3500" b="1" dirty="0" smtClean="0">
                <a:latin typeface="Times New Roman" pitchFamily="18" charset="0"/>
                <a:cs typeface="Times New Roman" pitchFamily="18" charset="0"/>
              </a:rPr>
              <a:t>(цифры в числе различные)</a:t>
            </a:r>
            <a:endParaRPr lang="ru-RU" sz="35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36806563"/>
              </p:ext>
            </p:extLst>
          </p:nvPr>
        </p:nvGraphicFramePr>
        <p:xfrm>
          <a:off x="1763686" y="3068960"/>
          <a:ext cx="7128793" cy="201622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96146"/>
                <a:gridCol w="936104"/>
                <a:gridCol w="822947"/>
                <a:gridCol w="1018399"/>
                <a:gridCol w="1018399"/>
                <a:gridCol w="1018399"/>
                <a:gridCol w="1018399"/>
              </a:tblGrid>
              <a:tr h="710852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сотни</a:t>
                      </a:r>
                      <a:endParaRPr lang="ru-RU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4</a:t>
                      </a:r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8</a:t>
                      </a:r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710852">
                <a:tc>
                  <a:txBody>
                    <a:bodyPr/>
                    <a:lstStyle/>
                    <a:p>
                      <a:r>
                        <a:rPr lang="ru-RU" dirty="0" smtClean="0"/>
                        <a:t>десятки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8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8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4</a:t>
                      </a:r>
                      <a:endParaRPr lang="ru-RU" dirty="0"/>
                    </a:p>
                  </a:txBody>
                  <a:tcPr/>
                </a:tc>
              </a:tr>
              <a:tr h="594520">
                <a:tc>
                  <a:txBody>
                    <a:bodyPr/>
                    <a:lstStyle/>
                    <a:p>
                      <a:r>
                        <a:rPr lang="ru-RU" dirty="0" smtClean="0"/>
                        <a:t>единицы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8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8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860528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2923309"/>
            <a:ext cx="8208912" cy="3386011"/>
          </a:xfrm>
        </p:spPr>
        <p:txBody>
          <a:bodyPr/>
          <a:lstStyle/>
          <a:p>
            <a:pPr marL="0" indent="0" algn="l">
              <a:buNone/>
            </a:pPr>
            <a:endParaRPr lang="ru-RU" sz="32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6350" stA="55000" endA="300" endPos="455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395536" y="731520"/>
            <a:ext cx="8568952" cy="2121416"/>
          </a:xfrm>
        </p:spPr>
        <p:txBody>
          <a:bodyPr>
            <a:normAutofit/>
          </a:bodyPr>
          <a:lstStyle/>
          <a:p>
            <a:pPr marL="45720" indent="0">
              <a:buNone/>
            </a:pP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Сколько шестизначных чисел можно составить из цифр: 3, 4, 5, 6, 7, 9 ? </a:t>
            </a:r>
            <a:r>
              <a:rPr lang="ru-RU" sz="3500" b="1" dirty="0" smtClean="0">
                <a:latin typeface="Times New Roman" pitchFamily="18" charset="0"/>
                <a:cs typeface="Times New Roman" pitchFamily="18" charset="0"/>
              </a:rPr>
              <a:t>(цифры в числе различные)</a:t>
            </a:r>
            <a:endParaRPr lang="ru-RU" sz="35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641028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2923309"/>
            <a:ext cx="8208912" cy="3386011"/>
          </a:xfrm>
        </p:spPr>
        <p:txBody>
          <a:bodyPr/>
          <a:lstStyle/>
          <a:p>
            <a:pPr marL="0" indent="0" algn="l">
              <a:buNone/>
            </a:pPr>
            <a:r>
              <a:rPr lang="ru-RU" sz="40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55000" endA="300" endPos="45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6*5*4*3*2*1=6!   </a:t>
            </a:r>
            <a:r>
              <a:rPr lang="ru-RU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(шесть факториал)</a:t>
            </a:r>
            <a:endParaRPr lang="ru-RU" sz="3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395536" y="731520"/>
            <a:ext cx="8568952" cy="2121416"/>
          </a:xfrm>
        </p:spPr>
        <p:txBody>
          <a:bodyPr>
            <a:normAutofit/>
          </a:bodyPr>
          <a:lstStyle/>
          <a:p>
            <a:pPr marL="45720" indent="0">
              <a:buNone/>
            </a:pP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Сколько шестизначных чисел можно составить из цифр: 3, 4, 5, 6, 7, 9 ? </a:t>
            </a:r>
            <a:r>
              <a:rPr lang="ru-RU" sz="3500" b="1" dirty="0" smtClean="0">
                <a:latin typeface="Times New Roman" pitchFamily="18" charset="0"/>
                <a:cs typeface="Times New Roman" pitchFamily="18" charset="0"/>
              </a:rPr>
              <a:t>(цифры в числе различные)</a:t>
            </a:r>
            <a:endParaRPr lang="ru-RU" sz="35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547867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2923309"/>
            <a:ext cx="8208912" cy="3386011"/>
          </a:xfrm>
        </p:spPr>
        <p:txBody>
          <a:bodyPr/>
          <a:lstStyle/>
          <a:p>
            <a:pPr marL="0" indent="0" algn="l">
              <a:buNone/>
            </a:pPr>
            <a:r>
              <a:rPr lang="ru-RU" sz="40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55000" endA="300" endPos="45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6*5*4*3*2*1=6!   </a:t>
            </a:r>
            <a:r>
              <a:rPr lang="ru-RU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(шесть факториал)</a:t>
            </a:r>
            <a:br>
              <a:rPr lang="ru-RU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Количество перестановок: Р</a:t>
            </a:r>
            <a:r>
              <a:rPr lang="ru-RU" sz="3200" baseline="-25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6 </a:t>
            </a:r>
            <a:r>
              <a:rPr lang="ru-RU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= 6!</a:t>
            </a:r>
            <a:endParaRPr lang="ru-RU" sz="3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395536" y="731520"/>
            <a:ext cx="8568952" cy="2121416"/>
          </a:xfrm>
        </p:spPr>
        <p:txBody>
          <a:bodyPr>
            <a:normAutofit/>
          </a:bodyPr>
          <a:lstStyle/>
          <a:p>
            <a:pPr marL="45720" indent="0">
              <a:buNone/>
            </a:pP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Сколько шестизначных чисел можно составить из цифр: 3, 4, 5, 6, 7, 9 ? </a:t>
            </a:r>
            <a:r>
              <a:rPr lang="ru-RU" sz="3500" b="1" dirty="0" smtClean="0">
                <a:latin typeface="Times New Roman" pitchFamily="18" charset="0"/>
                <a:cs typeface="Times New Roman" pitchFamily="18" charset="0"/>
              </a:rPr>
              <a:t>(цифры в числе различные)</a:t>
            </a:r>
            <a:endParaRPr lang="ru-RU" sz="35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074168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2923309"/>
            <a:ext cx="8208912" cy="3386011"/>
          </a:xfrm>
        </p:spPr>
        <p:txBody>
          <a:bodyPr/>
          <a:lstStyle/>
          <a:p>
            <a:pPr marL="0" indent="0" algn="l">
              <a:buNone/>
            </a:pPr>
            <a:r>
              <a:rPr lang="ru-RU" sz="40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55000" endA="300" endPos="45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6*5*4*3*2*1=6!   </a:t>
            </a:r>
            <a:r>
              <a:rPr lang="ru-RU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(шесть факториал)</a:t>
            </a:r>
            <a:br>
              <a:rPr lang="ru-RU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Количество перестановок: Р</a:t>
            </a:r>
            <a:r>
              <a:rPr lang="ru-RU" sz="3200" baseline="-25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6 </a:t>
            </a:r>
            <a:r>
              <a:rPr lang="ru-RU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= 6!</a:t>
            </a:r>
            <a:br>
              <a:rPr lang="ru-RU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6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Р</a:t>
            </a:r>
            <a:r>
              <a:rPr lang="en-US" sz="6600" baseline="-25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ru-RU" sz="6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en-US" sz="6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n!</a:t>
            </a:r>
            <a:r>
              <a:rPr lang="ru-RU" sz="6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6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66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395536" y="731520"/>
            <a:ext cx="8568952" cy="2121416"/>
          </a:xfrm>
        </p:spPr>
        <p:txBody>
          <a:bodyPr>
            <a:normAutofit/>
          </a:bodyPr>
          <a:lstStyle/>
          <a:p>
            <a:pPr marL="45720" indent="0">
              <a:buNone/>
            </a:pP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Сколько шестизначных чисел можно составить из цифр: 3, 4, 5, 6, 7, 9 ? </a:t>
            </a:r>
            <a:r>
              <a:rPr lang="ru-RU" sz="3500" b="1" dirty="0" smtClean="0">
                <a:latin typeface="Times New Roman" pitchFamily="18" charset="0"/>
                <a:cs typeface="Times New Roman" pitchFamily="18" charset="0"/>
              </a:rPr>
              <a:t>(цифры в числе различные)</a:t>
            </a:r>
            <a:endParaRPr lang="ru-RU" sz="35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806048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755576" y="731519"/>
            <a:ext cx="7488832" cy="3474720"/>
          </a:xfrm>
        </p:spPr>
        <p:txBody>
          <a:bodyPr/>
          <a:lstStyle/>
          <a:p>
            <a:pPr marL="45720" indent="0">
              <a:buNone/>
            </a:pPr>
            <a:endParaRPr lang="ru-RU" dirty="0"/>
          </a:p>
        </p:txBody>
      </p:sp>
      <p:cxnSp>
        <p:nvCxnSpPr>
          <p:cNvPr id="6" name="Прямая соединительная линия 5"/>
          <p:cNvCxnSpPr/>
          <p:nvPr/>
        </p:nvCxnSpPr>
        <p:spPr>
          <a:xfrm>
            <a:off x="2447764" y="1772816"/>
            <a:ext cx="453650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 стрелкой 11"/>
          <p:cNvCxnSpPr/>
          <p:nvPr/>
        </p:nvCxnSpPr>
        <p:spPr>
          <a:xfrm>
            <a:off x="2447764" y="1412776"/>
            <a:ext cx="864096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 стрелкой 16"/>
          <p:cNvCxnSpPr/>
          <p:nvPr/>
        </p:nvCxnSpPr>
        <p:spPr>
          <a:xfrm flipH="1" flipV="1">
            <a:off x="6156888" y="1420772"/>
            <a:ext cx="792088" cy="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12927569"/>
      </p:ext>
    </p:extLst>
  </p:cSld>
  <p:clrMapOvr>
    <a:masterClrMapping/>
  </p:clrMapOvr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33</TotalTime>
  <Words>181</Words>
  <Application>Microsoft Office PowerPoint</Application>
  <PresentationFormat>Экран (4:3)</PresentationFormat>
  <Paragraphs>28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Воздушный поток</vt:lpstr>
      <vt:lpstr>Презентация PowerPoint</vt:lpstr>
      <vt:lpstr>148 184 418 481 814 841 </vt:lpstr>
      <vt:lpstr>Презентация PowerPoint</vt:lpstr>
      <vt:lpstr>6*5*4*3*2*1=6!   (шесть факториал)</vt:lpstr>
      <vt:lpstr>6*5*4*3*2*1=6!   (шесть факториал)  Количество перестановок: Р6 = 6!</vt:lpstr>
      <vt:lpstr>6*5*4*3*2*1=6!   (шесть факториал)  Количество перестановок: Р6 = 6!  Рn = n! 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root</dc:creator>
  <cp:lastModifiedBy>root</cp:lastModifiedBy>
  <cp:revision>5</cp:revision>
  <dcterms:created xsi:type="dcterms:W3CDTF">2015-12-03T19:30:38Z</dcterms:created>
  <dcterms:modified xsi:type="dcterms:W3CDTF">2015-12-03T20:14:27Z</dcterms:modified>
</cp:coreProperties>
</file>